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66" r:id="rId3"/>
    <p:sldId id="258" r:id="rId4"/>
    <p:sldId id="264" r:id="rId5"/>
    <p:sldId id="265" r:id="rId6"/>
    <p:sldId id="267" r:id="rId7"/>
    <p:sldId id="259" r:id="rId8"/>
    <p:sldId id="260" r:id="rId9"/>
    <p:sldId id="261" r:id="rId10"/>
    <p:sldId id="268" r:id="rId11"/>
    <p:sldId id="269" r:id="rId12"/>
    <p:sldId id="270" r:id="rId1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7926" userDrawn="1">
          <p15:clr>
            <a:srgbClr val="A4A3A4"/>
          </p15:clr>
        </p15:guide>
        <p15:guide id="2" pos="7680" userDrawn="1">
          <p15:clr>
            <a:srgbClr val="A4A3A4"/>
          </p15:clr>
        </p15:guide>
        <p15:guide id="3" pos="14371" userDrawn="1">
          <p15:clr>
            <a:srgbClr val="A4A3A4"/>
          </p15:clr>
        </p15:guide>
        <p15:guide id="4" pos="1012" userDrawn="1">
          <p15:clr>
            <a:srgbClr val="A4A3A4"/>
          </p15:clr>
        </p15:guide>
        <p15:guide id="5" orient="horz" pos="4320" userDrawn="1">
          <p15:clr>
            <a:srgbClr val="A4A3A4"/>
          </p15:clr>
        </p15:guide>
        <p15:guide id="6" orient="horz" pos="578" userDrawn="1">
          <p15:clr>
            <a:srgbClr val="A4A3A4"/>
          </p15:clr>
        </p15:guide>
        <p15:guide id="7" pos="4437" userDrawn="1">
          <p15:clr>
            <a:srgbClr val="A4A3A4"/>
          </p15:clr>
        </p15:guide>
        <p15:guide id="8" pos="6478" userDrawn="1">
          <p15:clr>
            <a:srgbClr val="A4A3A4"/>
          </p15:clr>
        </p15:guide>
        <p15:guide id="9" orient="horz" pos="1462" userDrawn="1">
          <p15:clr>
            <a:srgbClr val="A4A3A4"/>
          </p15:clr>
        </p15:guide>
        <p15:guide id="10" orient="horz" pos="2324" userDrawn="1">
          <p15:clr>
            <a:srgbClr val="A4A3A4"/>
          </p15:clr>
        </p15:guide>
        <p15:guide id="11" orient="horz" pos="27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3381" autoAdjust="0"/>
  </p:normalViewPr>
  <p:slideViewPr>
    <p:cSldViewPr snapToGrid="0" snapToObjects="1">
      <p:cViewPr varScale="1">
        <p:scale>
          <a:sx n="29" d="100"/>
          <a:sy n="29" d="100"/>
        </p:scale>
        <p:origin x="1828" y="40"/>
      </p:cViewPr>
      <p:guideLst>
        <p:guide orient="horz" pos="7926"/>
        <p:guide pos="7680"/>
        <p:guide pos="14371"/>
        <p:guide pos="1012"/>
        <p:guide orient="horz" pos="4320"/>
        <p:guide orient="horz" pos="578"/>
        <p:guide pos="4437"/>
        <p:guide pos="6478"/>
        <p:guide orient="horz" pos="1462"/>
        <p:guide orient="horz" pos="2324"/>
        <p:guide orient="horz" pos="27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Арина Ермакова" userId="172c07359a181577" providerId="LiveId" clId="{13C33F96-E2CB-483C-99F3-570239178A1F}"/>
    <pc:docChg chg="custSel modSld">
      <pc:chgData name="Арина Ермакова" userId="172c07359a181577" providerId="LiveId" clId="{13C33F96-E2CB-483C-99F3-570239178A1F}" dt="2022-11-01T17:47:53.791" v="33" actId="20577"/>
      <pc:docMkLst>
        <pc:docMk/>
      </pc:docMkLst>
      <pc:sldChg chg="modSp mod">
        <pc:chgData name="Арина Ермакова" userId="172c07359a181577" providerId="LiveId" clId="{13C33F96-E2CB-483C-99F3-570239178A1F}" dt="2022-11-01T17:47:53.791" v="33" actId="20577"/>
        <pc:sldMkLst>
          <pc:docMk/>
          <pc:sldMk cId="0" sldId="256"/>
        </pc:sldMkLst>
        <pc:spChg chg="mod">
          <ac:chgData name="Арина Ермакова" userId="172c07359a181577" providerId="LiveId" clId="{13C33F96-E2CB-483C-99F3-570239178A1F}" dt="2022-11-01T17:47:53.791" v="33" actId="20577"/>
          <ac:spMkLst>
            <pc:docMk/>
            <pc:sldMk cId="0" sldId="256"/>
            <ac:spMk id="15" creationId="{A06587D4-7504-44C5-A05B-2D7FC87A8384}"/>
          </ac:spMkLst>
        </pc:spChg>
      </pc:sldChg>
      <pc:sldChg chg="modSp mod">
        <pc:chgData name="Арина Ермакова" userId="172c07359a181577" providerId="LiveId" clId="{13C33F96-E2CB-483C-99F3-570239178A1F}" dt="2022-10-31T20:34:33.483" v="1" actId="1076"/>
        <pc:sldMkLst>
          <pc:docMk/>
          <pc:sldMk cId="0" sldId="259"/>
        </pc:sldMkLst>
        <pc:spChg chg="mod">
          <ac:chgData name="Арина Ермакова" userId="172c07359a181577" providerId="LiveId" clId="{13C33F96-E2CB-483C-99F3-570239178A1F}" dt="2022-10-31T20:34:25.310" v="0" actId="1076"/>
          <ac:spMkLst>
            <pc:docMk/>
            <pc:sldMk cId="0" sldId="259"/>
            <ac:spMk id="14" creationId="{52BEFECE-66CD-4C4D-BB5D-1C189AAB9B27}"/>
          </ac:spMkLst>
        </pc:spChg>
        <pc:spChg chg="mod">
          <ac:chgData name="Арина Ермакова" userId="172c07359a181577" providerId="LiveId" clId="{13C33F96-E2CB-483C-99F3-570239178A1F}" dt="2022-10-31T20:34:33.483" v="1" actId="1076"/>
          <ac:spMkLst>
            <pc:docMk/>
            <pc:sldMk cId="0" sldId="259"/>
            <ac:spMk id="15" creationId="{B074F260-33D2-4DAE-AE60-CEBE2429293E}"/>
          </ac:spMkLst>
        </pc:spChg>
      </pc:sldChg>
      <pc:sldChg chg="addSp modSp mod">
        <pc:chgData name="Арина Ермакова" userId="172c07359a181577" providerId="LiveId" clId="{13C33F96-E2CB-483C-99F3-570239178A1F}" dt="2022-10-31T20:37:47.283" v="14" actId="167"/>
        <pc:sldMkLst>
          <pc:docMk/>
          <pc:sldMk cId="0" sldId="261"/>
        </pc:sldMkLst>
        <pc:spChg chg="add mod">
          <ac:chgData name="Арина Ермакова" userId="172c07359a181577" providerId="LiveId" clId="{13C33F96-E2CB-483C-99F3-570239178A1F}" dt="2022-10-31T20:37:37.709" v="12" actId="1076"/>
          <ac:spMkLst>
            <pc:docMk/>
            <pc:sldMk cId="0" sldId="261"/>
            <ac:spMk id="14" creationId="{47970BB4-5854-48A2-BA81-2382C3080581}"/>
          </ac:spMkLst>
        </pc:spChg>
        <pc:spChg chg="add mod ord">
          <ac:chgData name="Арина Ермакова" userId="172c07359a181577" providerId="LiveId" clId="{13C33F96-E2CB-483C-99F3-570239178A1F}" dt="2022-10-31T20:37:47.283" v="14" actId="167"/>
          <ac:spMkLst>
            <pc:docMk/>
            <pc:sldMk cId="0" sldId="261"/>
            <ac:spMk id="15" creationId="{2BCAA63F-107D-451F-95D0-3D94C7127EA4}"/>
          </ac:spMkLst>
        </pc:spChg>
      </pc:sldChg>
      <pc:sldChg chg="modSp mod">
        <pc:chgData name="Арина Ермакова" userId="172c07359a181577" providerId="LiveId" clId="{13C33F96-E2CB-483C-99F3-570239178A1F}" dt="2022-10-31T20:35:36.667" v="5" actId="255"/>
        <pc:sldMkLst>
          <pc:docMk/>
          <pc:sldMk cId="4276802513" sldId="267"/>
        </pc:sldMkLst>
        <pc:spChg chg="mod">
          <ac:chgData name="Арина Ермакова" userId="172c07359a181577" providerId="LiveId" clId="{13C33F96-E2CB-483C-99F3-570239178A1F}" dt="2022-10-31T20:35:36.667" v="5" actId="255"/>
          <ac:spMkLst>
            <pc:docMk/>
            <pc:sldMk cId="4276802513" sldId="267"/>
            <ac:spMk id="13" creationId="{78BF7DC1-4FBD-4D69-B06E-2DC6DE878513}"/>
          </ac:spMkLst>
        </pc:spChg>
        <pc:spChg chg="mod">
          <ac:chgData name="Арина Ермакова" userId="172c07359a181577" providerId="LiveId" clId="{13C33F96-E2CB-483C-99F3-570239178A1F}" dt="2022-10-31T20:35:25.887" v="4" actId="255"/>
          <ac:spMkLst>
            <pc:docMk/>
            <pc:sldMk cId="4276802513" sldId="267"/>
            <ac:spMk id="14" creationId="{38F1E2BF-C071-417F-901F-11465BA5CD44}"/>
          </ac:spMkLst>
        </pc:spChg>
      </pc:sldChg>
      <pc:sldChg chg="addSp delSp modSp mod">
        <pc:chgData name="Арина Ермакова" userId="172c07359a181577" providerId="LiveId" clId="{13C33F96-E2CB-483C-99F3-570239178A1F}" dt="2022-10-31T20:38:46.001" v="17" actId="1076"/>
        <pc:sldMkLst>
          <pc:docMk/>
          <pc:sldMk cId="1393306602" sldId="268"/>
        </pc:sldMkLst>
        <pc:spChg chg="add mod">
          <ac:chgData name="Арина Ермакова" userId="172c07359a181577" providerId="LiveId" clId="{13C33F96-E2CB-483C-99F3-570239178A1F}" dt="2022-10-31T20:38:46.001" v="17" actId="1076"/>
          <ac:spMkLst>
            <pc:docMk/>
            <pc:sldMk cId="1393306602" sldId="268"/>
            <ac:spMk id="22" creationId="{F003D24C-BF36-480F-818A-A38095BFCDC0}"/>
          </ac:spMkLst>
        </pc:spChg>
        <pc:spChg chg="del">
          <ac:chgData name="Арина Ермакова" userId="172c07359a181577" providerId="LiveId" clId="{13C33F96-E2CB-483C-99F3-570239178A1F}" dt="2022-10-31T20:38:33.147" v="15" actId="478"/>
          <ac:spMkLst>
            <pc:docMk/>
            <pc:sldMk cId="1393306602" sldId="268"/>
            <ac:spMk id="27" creationId="{0D0F5A35-CBB6-4992-A306-9B3808F10F2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j-lt"/>
        <a:ea typeface="+mj-ea"/>
        <a:cs typeface="+mj-cs"/>
        <a:sym typeface="Calibri"/>
      </a:defRPr>
    </a:lvl1pPr>
    <a:lvl2pPr indent="228600" defTabSz="1828800" latinLnBrk="0">
      <a:defRPr sz="2400">
        <a:latin typeface="+mj-lt"/>
        <a:ea typeface="+mj-ea"/>
        <a:cs typeface="+mj-cs"/>
        <a:sym typeface="Calibri"/>
      </a:defRPr>
    </a:lvl2pPr>
    <a:lvl3pPr indent="457200" defTabSz="1828800" latinLnBrk="0">
      <a:defRPr sz="2400">
        <a:latin typeface="+mj-lt"/>
        <a:ea typeface="+mj-ea"/>
        <a:cs typeface="+mj-cs"/>
        <a:sym typeface="Calibri"/>
      </a:defRPr>
    </a:lvl3pPr>
    <a:lvl4pPr indent="685800" defTabSz="1828800" latinLnBrk="0">
      <a:defRPr sz="2400">
        <a:latin typeface="+mj-lt"/>
        <a:ea typeface="+mj-ea"/>
        <a:cs typeface="+mj-cs"/>
        <a:sym typeface="Calibri"/>
      </a:defRPr>
    </a:lvl4pPr>
    <a:lvl5pPr indent="914400" defTabSz="1828800" latinLnBrk="0">
      <a:defRPr sz="2400">
        <a:latin typeface="+mj-lt"/>
        <a:ea typeface="+mj-ea"/>
        <a:cs typeface="+mj-cs"/>
        <a:sym typeface="Calibri"/>
      </a:defRPr>
    </a:lvl5pPr>
    <a:lvl6pPr indent="1143000" defTabSz="1828800" latinLnBrk="0">
      <a:defRPr sz="2400">
        <a:latin typeface="+mj-lt"/>
        <a:ea typeface="+mj-ea"/>
        <a:cs typeface="+mj-cs"/>
        <a:sym typeface="Calibri"/>
      </a:defRPr>
    </a:lvl6pPr>
    <a:lvl7pPr indent="1371600" defTabSz="1828800" latinLnBrk="0">
      <a:defRPr sz="2400">
        <a:latin typeface="+mj-lt"/>
        <a:ea typeface="+mj-ea"/>
        <a:cs typeface="+mj-cs"/>
        <a:sym typeface="Calibri"/>
      </a:defRPr>
    </a:lvl7pPr>
    <a:lvl8pPr indent="1600200" defTabSz="1828800" latinLnBrk="0">
      <a:defRPr sz="2400">
        <a:latin typeface="+mj-lt"/>
        <a:ea typeface="+mj-ea"/>
        <a:cs typeface="+mj-cs"/>
        <a:sym typeface="Calibri"/>
      </a:defRPr>
    </a:lvl8pPr>
    <a:lvl9pPr indent="1828800" defTabSz="1828800" latinLnBrk="0">
      <a:defRPr sz="24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4189572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02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048000" y="2244725"/>
            <a:ext cx="18288000" cy="477520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b">
            <a:normAutofit/>
          </a:bodyPr>
          <a:lstStyle/>
          <a:p>
            <a:r>
              <a:t>Title Text</a:t>
            </a:r>
          </a:p>
        </p:txBody>
      </p:sp>
      <p:sp>
        <p:nvSpPr>
          <p:cNvPr id="3" name="Body Level One…"/>
          <p:cNvSpPr txBox="1">
            <a:spLocks noGrp="1"/>
          </p:cNvSpPr>
          <p:nvPr>
            <p:ph type="body" idx="1"/>
          </p:nvPr>
        </p:nvSpPr>
        <p:spPr>
          <a:xfrm>
            <a:off x="3048000" y="7204075"/>
            <a:ext cx="18288000" cy="331152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2203052" y="12835870"/>
            <a:ext cx="504548" cy="483910"/>
          </a:xfrm>
          <a:prstGeom prst="rect">
            <a:avLst/>
          </a:prstGeom>
          <a:ln w="25400">
            <a:miter lim="400000"/>
          </a:ln>
        </p:spPr>
        <p:txBody>
          <a:bodyPr wrap="none" tIns="91439" bIns="91439" anchor="ctr">
            <a:spAutoFit/>
          </a:bodyPr>
          <a:lstStyle>
            <a:lvl1pPr algn="r">
              <a:defRPr sz="24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1828800" rtl="0" latinLnBrk="0">
        <a:lnSpc>
          <a:spcPct val="90000"/>
        </a:lnSpc>
        <a:spcBef>
          <a:spcPts val="0"/>
        </a:spcBef>
        <a:spcAft>
          <a:spcPts val="0"/>
        </a:spcAft>
        <a:buClrTx/>
        <a:buSzTx/>
        <a:buFontTx/>
        <a:buNone/>
        <a:tabLst/>
        <a:defRPr sz="12000" b="0" i="0" u="none" strike="noStrike" cap="none" spc="0" baseline="0">
          <a:solidFill>
            <a:srgbClr val="000000"/>
          </a:solidFill>
          <a:uFillTx/>
          <a:latin typeface="Calibri Light"/>
          <a:ea typeface="Calibri Light"/>
          <a:cs typeface="Calibri Light"/>
          <a:sym typeface="Calibri Light"/>
        </a:defRPr>
      </a:lvl1pPr>
      <a:lvl2pPr marL="0" marR="0" indent="0" algn="ctr" defTabSz="1828800" rtl="0" latinLnBrk="0">
        <a:lnSpc>
          <a:spcPct val="90000"/>
        </a:lnSpc>
        <a:spcBef>
          <a:spcPts val="0"/>
        </a:spcBef>
        <a:spcAft>
          <a:spcPts val="0"/>
        </a:spcAft>
        <a:buClrTx/>
        <a:buSzTx/>
        <a:buFontTx/>
        <a:buNone/>
        <a:tabLst/>
        <a:defRPr sz="12000" b="0" i="0" u="none" strike="noStrike" cap="none" spc="0" baseline="0">
          <a:solidFill>
            <a:srgbClr val="000000"/>
          </a:solidFill>
          <a:uFillTx/>
          <a:latin typeface="Calibri Light"/>
          <a:ea typeface="Calibri Light"/>
          <a:cs typeface="Calibri Light"/>
          <a:sym typeface="Calibri Light"/>
        </a:defRPr>
      </a:lvl2pPr>
      <a:lvl3pPr marL="0" marR="0" indent="0" algn="ctr" defTabSz="1828800" rtl="0" latinLnBrk="0">
        <a:lnSpc>
          <a:spcPct val="90000"/>
        </a:lnSpc>
        <a:spcBef>
          <a:spcPts val="0"/>
        </a:spcBef>
        <a:spcAft>
          <a:spcPts val="0"/>
        </a:spcAft>
        <a:buClrTx/>
        <a:buSzTx/>
        <a:buFontTx/>
        <a:buNone/>
        <a:tabLst/>
        <a:defRPr sz="12000" b="0" i="0" u="none" strike="noStrike" cap="none" spc="0" baseline="0">
          <a:solidFill>
            <a:srgbClr val="000000"/>
          </a:solidFill>
          <a:uFillTx/>
          <a:latin typeface="Calibri Light"/>
          <a:ea typeface="Calibri Light"/>
          <a:cs typeface="Calibri Light"/>
          <a:sym typeface="Calibri Light"/>
        </a:defRPr>
      </a:lvl3pPr>
      <a:lvl4pPr marL="0" marR="0" indent="0" algn="ctr" defTabSz="1828800" rtl="0" latinLnBrk="0">
        <a:lnSpc>
          <a:spcPct val="90000"/>
        </a:lnSpc>
        <a:spcBef>
          <a:spcPts val="0"/>
        </a:spcBef>
        <a:spcAft>
          <a:spcPts val="0"/>
        </a:spcAft>
        <a:buClrTx/>
        <a:buSzTx/>
        <a:buFontTx/>
        <a:buNone/>
        <a:tabLst/>
        <a:defRPr sz="12000" b="0" i="0" u="none" strike="noStrike" cap="none" spc="0" baseline="0">
          <a:solidFill>
            <a:srgbClr val="000000"/>
          </a:solidFill>
          <a:uFillTx/>
          <a:latin typeface="Calibri Light"/>
          <a:ea typeface="Calibri Light"/>
          <a:cs typeface="Calibri Light"/>
          <a:sym typeface="Calibri Light"/>
        </a:defRPr>
      </a:lvl4pPr>
      <a:lvl5pPr marL="0" marR="0" indent="0" algn="ctr" defTabSz="1828800" rtl="0" latinLnBrk="0">
        <a:lnSpc>
          <a:spcPct val="90000"/>
        </a:lnSpc>
        <a:spcBef>
          <a:spcPts val="0"/>
        </a:spcBef>
        <a:spcAft>
          <a:spcPts val="0"/>
        </a:spcAft>
        <a:buClrTx/>
        <a:buSzTx/>
        <a:buFontTx/>
        <a:buNone/>
        <a:tabLst/>
        <a:defRPr sz="12000" b="0" i="0" u="none" strike="noStrike" cap="none" spc="0" baseline="0">
          <a:solidFill>
            <a:srgbClr val="000000"/>
          </a:solidFill>
          <a:uFillTx/>
          <a:latin typeface="Calibri Light"/>
          <a:ea typeface="Calibri Light"/>
          <a:cs typeface="Calibri Light"/>
          <a:sym typeface="Calibri Light"/>
        </a:defRPr>
      </a:lvl5pPr>
      <a:lvl6pPr marL="0" marR="0" indent="0" algn="ctr" defTabSz="1828800" rtl="0" latinLnBrk="0">
        <a:lnSpc>
          <a:spcPct val="90000"/>
        </a:lnSpc>
        <a:spcBef>
          <a:spcPts val="0"/>
        </a:spcBef>
        <a:spcAft>
          <a:spcPts val="0"/>
        </a:spcAft>
        <a:buClrTx/>
        <a:buSzTx/>
        <a:buFontTx/>
        <a:buNone/>
        <a:tabLst/>
        <a:defRPr sz="12000" b="0" i="0" u="none" strike="noStrike" cap="none" spc="0" baseline="0">
          <a:solidFill>
            <a:srgbClr val="000000"/>
          </a:solidFill>
          <a:uFillTx/>
          <a:latin typeface="Calibri Light"/>
          <a:ea typeface="Calibri Light"/>
          <a:cs typeface="Calibri Light"/>
          <a:sym typeface="Calibri Light"/>
        </a:defRPr>
      </a:lvl6pPr>
      <a:lvl7pPr marL="0" marR="0" indent="0" algn="ctr" defTabSz="1828800" rtl="0" latinLnBrk="0">
        <a:lnSpc>
          <a:spcPct val="90000"/>
        </a:lnSpc>
        <a:spcBef>
          <a:spcPts val="0"/>
        </a:spcBef>
        <a:spcAft>
          <a:spcPts val="0"/>
        </a:spcAft>
        <a:buClrTx/>
        <a:buSzTx/>
        <a:buFontTx/>
        <a:buNone/>
        <a:tabLst/>
        <a:defRPr sz="12000" b="0" i="0" u="none" strike="noStrike" cap="none" spc="0" baseline="0">
          <a:solidFill>
            <a:srgbClr val="000000"/>
          </a:solidFill>
          <a:uFillTx/>
          <a:latin typeface="Calibri Light"/>
          <a:ea typeface="Calibri Light"/>
          <a:cs typeface="Calibri Light"/>
          <a:sym typeface="Calibri Light"/>
        </a:defRPr>
      </a:lvl7pPr>
      <a:lvl8pPr marL="0" marR="0" indent="0" algn="ctr" defTabSz="1828800" rtl="0" latinLnBrk="0">
        <a:lnSpc>
          <a:spcPct val="90000"/>
        </a:lnSpc>
        <a:spcBef>
          <a:spcPts val="0"/>
        </a:spcBef>
        <a:spcAft>
          <a:spcPts val="0"/>
        </a:spcAft>
        <a:buClrTx/>
        <a:buSzTx/>
        <a:buFontTx/>
        <a:buNone/>
        <a:tabLst/>
        <a:defRPr sz="12000" b="0" i="0" u="none" strike="noStrike" cap="none" spc="0" baseline="0">
          <a:solidFill>
            <a:srgbClr val="000000"/>
          </a:solidFill>
          <a:uFillTx/>
          <a:latin typeface="Calibri Light"/>
          <a:ea typeface="Calibri Light"/>
          <a:cs typeface="Calibri Light"/>
          <a:sym typeface="Calibri Light"/>
        </a:defRPr>
      </a:lvl8pPr>
      <a:lvl9pPr marL="0" marR="0" indent="0" algn="ctr" defTabSz="1828800" rtl="0" latinLnBrk="0">
        <a:lnSpc>
          <a:spcPct val="90000"/>
        </a:lnSpc>
        <a:spcBef>
          <a:spcPts val="0"/>
        </a:spcBef>
        <a:spcAft>
          <a:spcPts val="0"/>
        </a:spcAft>
        <a:buClrTx/>
        <a:buSzTx/>
        <a:buFontTx/>
        <a:buNone/>
        <a:tabLst/>
        <a:defRPr sz="12000" b="0" i="0" u="none" strike="noStrike" cap="none" spc="0" baseline="0">
          <a:solidFill>
            <a:srgbClr val="000000"/>
          </a:solidFill>
          <a:uFillTx/>
          <a:latin typeface="Calibri Light"/>
          <a:ea typeface="Calibri Light"/>
          <a:cs typeface="Calibri Light"/>
          <a:sym typeface="Calibri Light"/>
        </a:defRPr>
      </a:lvl9pPr>
    </p:titleStyle>
    <p:bodyStyle>
      <a:lvl1pPr marL="0" marR="0" indent="0" algn="ctr" defTabSz="1828800" rtl="0" latinLnBrk="0">
        <a:lnSpc>
          <a:spcPct val="90000"/>
        </a:lnSpc>
        <a:spcBef>
          <a:spcPts val="2000"/>
        </a:spcBef>
        <a:spcAft>
          <a:spcPts val="0"/>
        </a:spcAft>
        <a:buClrTx/>
        <a:buSzTx/>
        <a:buFontTx/>
        <a:buNone/>
        <a:tabLst/>
        <a:defRPr sz="4800" b="0" i="0" u="none" strike="noStrike" cap="none" spc="0" baseline="0">
          <a:solidFill>
            <a:srgbClr val="000000"/>
          </a:solidFill>
          <a:uFillTx/>
          <a:latin typeface="+mj-lt"/>
          <a:ea typeface="+mj-ea"/>
          <a:cs typeface="+mj-cs"/>
          <a:sym typeface="Calibri"/>
        </a:defRPr>
      </a:lvl1pPr>
      <a:lvl2pPr marL="0" marR="0" indent="457200" algn="ctr" defTabSz="1828800" rtl="0" latinLnBrk="0">
        <a:lnSpc>
          <a:spcPct val="90000"/>
        </a:lnSpc>
        <a:spcBef>
          <a:spcPts val="2000"/>
        </a:spcBef>
        <a:spcAft>
          <a:spcPts val="0"/>
        </a:spcAft>
        <a:buClrTx/>
        <a:buSzTx/>
        <a:buFontTx/>
        <a:buNone/>
        <a:tabLst/>
        <a:defRPr sz="4800" b="0" i="0" u="none" strike="noStrike" cap="none" spc="0" baseline="0">
          <a:solidFill>
            <a:srgbClr val="000000"/>
          </a:solidFill>
          <a:uFillTx/>
          <a:latin typeface="+mj-lt"/>
          <a:ea typeface="+mj-ea"/>
          <a:cs typeface="+mj-cs"/>
          <a:sym typeface="Calibri"/>
        </a:defRPr>
      </a:lvl2pPr>
      <a:lvl3pPr marL="0" marR="0" indent="914400" algn="ctr" defTabSz="1828800" rtl="0" latinLnBrk="0">
        <a:lnSpc>
          <a:spcPct val="90000"/>
        </a:lnSpc>
        <a:spcBef>
          <a:spcPts val="2000"/>
        </a:spcBef>
        <a:spcAft>
          <a:spcPts val="0"/>
        </a:spcAft>
        <a:buClrTx/>
        <a:buSzTx/>
        <a:buFontTx/>
        <a:buNone/>
        <a:tabLst/>
        <a:defRPr sz="4800" b="0" i="0" u="none" strike="noStrike" cap="none" spc="0" baseline="0">
          <a:solidFill>
            <a:srgbClr val="000000"/>
          </a:solidFill>
          <a:uFillTx/>
          <a:latin typeface="+mj-lt"/>
          <a:ea typeface="+mj-ea"/>
          <a:cs typeface="+mj-cs"/>
          <a:sym typeface="Calibri"/>
        </a:defRPr>
      </a:lvl3pPr>
      <a:lvl4pPr marL="0" marR="0" indent="1371600" algn="ctr" defTabSz="1828800" rtl="0" latinLnBrk="0">
        <a:lnSpc>
          <a:spcPct val="90000"/>
        </a:lnSpc>
        <a:spcBef>
          <a:spcPts val="2000"/>
        </a:spcBef>
        <a:spcAft>
          <a:spcPts val="0"/>
        </a:spcAft>
        <a:buClrTx/>
        <a:buSzTx/>
        <a:buFontTx/>
        <a:buNone/>
        <a:tabLst/>
        <a:defRPr sz="4800" b="0" i="0" u="none" strike="noStrike" cap="none" spc="0" baseline="0">
          <a:solidFill>
            <a:srgbClr val="000000"/>
          </a:solidFill>
          <a:uFillTx/>
          <a:latin typeface="+mj-lt"/>
          <a:ea typeface="+mj-ea"/>
          <a:cs typeface="+mj-cs"/>
          <a:sym typeface="Calibri"/>
        </a:defRPr>
      </a:lvl4pPr>
      <a:lvl5pPr marL="0" marR="0" indent="1828800" algn="ctr" defTabSz="1828800" rtl="0" latinLnBrk="0">
        <a:lnSpc>
          <a:spcPct val="90000"/>
        </a:lnSpc>
        <a:spcBef>
          <a:spcPts val="2000"/>
        </a:spcBef>
        <a:spcAft>
          <a:spcPts val="0"/>
        </a:spcAft>
        <a:buClrTx/>
        <a:buSzTx/>
        <a:buFontTx/>
        <a:buNone/>
        <a:tabLst/>
        <a:defRPr sz="4800" b="0" i="0" u="none" strike="noStrike" cap="none" spc="0" baseline="0">
          <a:solidFill>
            <a:srgbClr val="000000"/>
          </a:solidFill>
          <a:uFillTx/>
          <a:latin typeface="+mj-lt"/>
          <a:ea typeface="+mj-ea"/>
          <a:cs typeface="+mj-cs"/>
          <a:sym typeface="Calibri"/>
        </a:defRPr>
      </a:lvl5pPr>
      <a:lvl6pPr marL="0" marR="0" indent="2286000" algn="ctr" defTabSz="1828800" rtl="0" latinLnBrk="0">
        <a:lnSpc>
          <a:spcPct val="90000"/>
        </a:lnSpc>
        <a:spcBef>
          <a:spcPts val="2000"/>
        </a:spcBef>
        <a:spcAft>
          <a:spcPts val="0"/>
        </a:spcAft>
        <a:buClrTx/>
        <a:buSzTx/>
        <a:buFontTx/>
        <a:buNone/>
        <a:tabLst/>
        <a:defRPr sz="4800" b="0" i="0" u="none" strike="noStrike" cap="none" spc="0" baseline="0">
          <a:solidFill>
            <a:srgbClr val="000000"/>
          </a:solidFill>
          <a:uFillTx/>
          <a:latin typeface="+mj-lt"/>
          <a:ea typeface="+mj-ea"/>
          <a:cs typeface="+mj-cs"/>
          <a:sym typeface="Calibri"/>
        </a:defRPr>
      </a:lvl6pPr>
      <a:lvl7pPr marL="0" marR="0" indent="2743200" algn="ctr" defTabSz="1828800" rtl="0" latinLnBrk="0">
        <a:lnSpc>
          <a:spcPct val="90000"/>
        </a:lnSpc>
        <a:spcBef>
          <a:spcPts val="2000"/>
        </a:spcBef>
        <a:spcAft>
          <a:spcPts val="0"/>
        </a:spcAft>
        <a:buClrTx/>
        <a:buSzTx/>
        <a:buFontTx/>
        <a:buNone/>
        <a:tabLst/>
        <a:defRPr sz="4800" b="0" i="0" u="none" strike="noStrike" cap="none" spc="0" baseline="0">
          <a:solidFill>
            <a:srgbClr val="000000"/>
          </a:solidFill>
          <a:uFillTx/>
          <a:latin typeface="+mj-lt"/>
          <a:ea typeface="+mj-ea"/>
          <a:cs typeface="+mj-cs"/>
          <a:sym typeface="Calibri"/>
        </a:defRPr>
      </a:lvl7pPr>
      <a:lvl8pPr marL="0" marR="0" indent="3200400" algn="ctr" defTabSz="1828800" rtl="0" latinLnBrk="0">
        <a:lnSpc>
          <a:spcPct val="90000"/>
        </a:lnSpc>
        <a:spcBef>
          <a:spcPts val="2000"/>
        </a:spcBef>
        <a:spcAft>
          <a:spcPts val="0"/>
        </a:spcAft>
        <a:buClrTx/>
        <a:buSzTx/>
        <a:buFontTx/>
        <a:buNone/>
        <a:tabLst/>
        <a:defRPr sz="4800" b="0" i="0" u="none" strike="noStrike" cap="none" spc="0" baseline="0">
          <a:solidFill>
            <a:srgbClr val="000000"/>
          </a:solidFill>
          <a:uFillTx/>
          <a:latin typeface="+mj-lt"/>
          <a:ea typeface="+mj-ea"/>
          <a:cs typeface="+mj-cs"/>
          <a:sym typeface="Calibri"/>
        </a:defRPr>
      </a:lvl8pPr>
      <a:lvl9pPr marL="0" marR="0" indent="3657600" algn="ctr" defTabSz="1828800" rtl="0" latinLnBrk="0">
        <a:lnSpc>
          <a:spcPct val="90000"/>
        </a:lnSpc>
        <a:spcBef>
          <a:spcPts val="2000"/>
        </a:spcBef>
        <a:spcAft>
          <a:spcPts val="0"/>
        </a:spcAft>
        <a:buClrTx/>
        <a:buSzTx/>
        <a:buFontTx/>
        <a:buNone/>
        <a:tabLst/>
        <a:defRPr sz="4800" b="0" i="0" u="none" strike="noStrike" cap="none" spc="0" baseline="0">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ircle"/>
          <p:cNvSpPr/>
          <p:nvPr/>
        </p:nvSpPr>
        <p:spPr>
          <a:xfrm>
            <a:off x="1615876" y="-7401124"/>
            <a:ext cx="21152248" cy="21152248"/>
          </a:xfrm>
          <a:prstGeom prst="ellipse">
            <a:avLst/>
          </a:prstGeom>
          <a:ln w="63500">
            <a:solidFill>
              <a:srgbClr val="383839"/>
            </a:solidFill>
            <a:miter lim="400000"/>
          </a:ln>
        </p:spPr>
        <p:txBody>
          <a:bodyPr tIns="91439" bIns="91439" anchor="ctr"/>
          <a:lstStyle/>
          <a:p>
            <a:endParaRPr/>
          </a:p>
        </p:txBody>
      </p:sp>
      <p:sp>
        <p:nvSpPr>
          <p:cNvPr id="21" name="Circle"/>
          <p:cNvSpPr/>
          <p:nvPr/>
        </p:nvSpPr>
        <p:spPr>
          <a:xfrm>
            <a:off x="7474545" y="-1542455"/>
            <a:ext cx="9434910" cy="9434910"/>
          </a:xfrm>
          <a:prstGeom prst="ellipse">
            <a:avLst/>
          </a:prstGeom>
          <a:ln w="63500">
            <a:solidFill>
              <a:srgbClr val="383839"/>
            </a:solidFill>
            <a:miter lim="400000"/>
          </a:ln>
        </p:spPr>
        <p:txBody>
          <a:bodyPr tIns="91439" bIns="91439" anchor="ctr"/>
          <a:lstStyle/>
          <a:p>
            <a:endParaRPr/>
          </a:p>
        </p:txBody>
      </p:sp>
      <p:sp>
        <p:nvSpPr>
          <p:cNvPr id="22" name="Circle"/>
          <p:cNvSpPr/>
          <p:nvPr/>
        </p:nvSpPr>
        <p:spPr>
          <a:xfrm>
            <a:off x="21598146" y="-685205"/>
            <a:ext cx="1370410" cy="1370410"/>
          </a:xfrm>
          <a:prstGeom prst="ellipse">
            <a:avLst/>
          </a:prstGeom>
          <a:gradFill>
            <a:gsLst>
              <a:gs pos="0">
                <a:srgbClr val="E83887"/>
              </a:gs>
              <a:gs pos="100000">
                <a:srgbClr val="F54ACC"/>
              </a:gs>
            </a:gsLst>
            <a:lin ang="3092832"/>
          </a:gradFill>
          <a:ln w="25400">
            <a:miter lim="400000"/>
          </a:ln>
          <a:effectLst>
            <a:outerShdw blurRad="482600" dist="166003" dir="5400000" rotWithShape="0">
              <a:srgbClr val="F056BA">
                <a:alpha val="75000"/>
              </a:srgbClr>
            </a:outerShdw>
          </a:effectLst>
        </p:spPr>
        <p:txBody>
          <a:bodyPr tIns="91439" bIns="91439" anchor="ctr"/>
          <a:lstStyle/>
          <a:p>
            <a:pPr>
              <a:defRPr>
                <a:solidFill>
                  <a:srgbClr val="D84C97"/>
                </a:solidFill>
              </a:defRPr>
            </a:pPr>
            <a:endParaRPr/>
          </a:p>
        </p:txBody>
      </p:sp>
      <p:sp>
        <p:nvSpPr>
          <p:cNvPr id="23" name="!!Circle3"/>
          <p:cNvSpPr/>
          <p:nvPr/>
        </p:nvSpPr>
        <p:spPr>
          <a:xfrm>
            <a:off x="16632237" y="10904537"/>
            <a:ext cx="2295526" cy="2295526"/>
          </a:xfrm>
          <a:prstGeom prst="ellipse">
            <a:avLst/>
          </a:prstGeom>
          <a:gradFill>
            <a:gsLst>
              <a:gs pos="0">
                <a:srgbClr val="2E6AF3"/>
              </a:gs>
              <a:gs pos="100000">
                <a:srgbClr val="54BDFF"/>
              </a:gs>
            </a:gsLst>
            <a:lin ang="3092832"/>
          </a:gradFill>
          <a:ln w="25400">
            <a:miter lim="400000"/>
          </a:ln>
          <a:effectLst>
            <a:outerShdw blurRad="482600" dist="166003" dir="5400000" rotWithShape="0">
              <a:srgbClr val="408EF7">
                <a:alpha val="75000"/>
              </a:srgbClr>
            </a:outerShdw>
          </a:effectLst>
        </p:spPr>
        <p:txBody>
          <a:bodyPr tIns="91439" bIns="91439" anchor="ctr"/>
          <a:lstStyle/>
          <a:p>
            <a:pPr>
              <a:defRPr>
                <a:solidFill>
                  <a:srgbClr val="D84C97"/>
                </a:solidFill>
              </a:defRPr>
            </a:pPr>
            <a:endParaRPr/>
          </a:p>
        </p:txBody>
      </p:sp>
      <p:sp>
        <p:nvSpPr>
          <p:cNvPr id="24" name="!!Circle2"/>
          <p:cNvSpPr/>
          <p:nvPr/>
        </p:nvSpPr>
        <p:spPr>
          <a:xfrm>
            <a:off x="16003240" y="2248475"/>
            <a:ext cx="1623120" cy="1623120"/>
          </a:xfrm>
          <a:prstGeom prst="ellipse">
            <a:avLst/>
          </a:prstGeom>
          <a:gradFill>
            <a:gsLst>
              <a:gs pos="0">
                <a:srgbClr val="854DF3"/>
              </a:gs>
              <a:gs pos="100000">
                <a:srgbClr val="C475FF"/>
              </a:gs>
            </a:gsLst>
            <a:lin ang="3092832"/>
          </a:gradFill>
          <a:ln w="25400">
            <a:miter lim="400000"/>
          </a:ln>
          <a:effectLst>
            <a:outerShdw blurRad="482600" dist="166003" dir="5400000" rotWithShape="0">
              <a:srgbClr val="AE67F7">
                <a:alpha val="75000"/>
              </a:srgbClr>
            </a:outerShdw>
          </a:effectLst>
        </p:spPr>
        <p:txBody>
          <a:bodyPr tIns="91439" bIns="91439" anchor="ctr"/>
          <a:lstStyle/>
          <a:p>
            <a:pPr>
              <a:defRPr>
                <a:solidFill>
                  <a:srgbClr val="D84C97"/>
                </a:solidFill>
              </a:defRPr>
            </a:pPr>
            <a:endParaRPr/>
          </a:p>
        </p:txBody>
      </p:sp>
      <p:sp>
        <p:nvSpPr>
          <p:cNvPr id="25" name="!!Circle"/>
          <p:cNvSpPr/>
          <p:nvPr/>
        </p:nvSpPr>
        <p:spPr>
          <a:xfrm>
            <a:off x="1896219" y="7369919"/>
            <a:ext cx="2201962" cy="2201962"/>
          </a:xfrm>
          <a:prstGeom prst="ellipse">
            <a:avLst/>
          </a:prstGeom>
          <a:gradFill>
            <a:gsLst>
              <a:gs pos="0">
                <a:srgbClr val="EB5E53"/>
              </a:gs>
              <a:gs pos="100000">
                <a:srgbClr val="FF835D"/>
              </a:gs>
            </a:gsLst>
            <a:lin ang="3092832"/>
          </a:gradFill>
          <a:ln w="25400">
            <a:miter lim="400000"/>
          </a:ln>
          <a:effectLst>
            <a:outerShdw blurRad="482600" dist="166003" dir="5400000" rotWithShape="0">
              <a:srgbClr val="E4775F">
                <a:alpha val="75000"/>
              </a:srgbClr>
            </a:outerShdw>
          </a:effectLst>
        </p:spPr>
        <p:txBody>
          <a:bodyPr tIns="91439" bIns="91439" anchor="ctr"/>
          <a:lstStyle/>
          <a:p>
            <a:pPr>
              <a:defRPr>
                <a:solidFill>
                  <a:srgbClr val="D84C97"/>
                </a:solidFill>
              </a:defRPr>
            </a:pPr>
            <a:endParaRPr/>
          </a:p>
        </p:txBody>
      </p:sp>
      <p:sp>
        <p:nvSpPr>
          <p:cNvPr id="26" name="Circle"/>
          <p:cNvSpPr/>
          <p:nvPr/>
        </p:nvSpPr>
        <p:spPr>
          <a:xfrm>
            <a:off x="10976471" y="1959471"/>
            <a:ext cx="2431059" cy="2431058"/>
          </a:xfrm>
          <a:prstGeom prst="ellipse">
            <a:avLst/>
          </a:prstGeom>
          <a:ln w="63500">
            <a:solidFill>
              <a:srgbClr val="383839"/>
            </a:solidFill>
            <a:miter lim="400000"/>
          </a:ln>
        </p:spPr>
        <p:txBody>
          <a:bodyPr tIns="91439" bIns="91439" anchor="ctr"/>
          <a:lstStyle/>
          <a:p>
            <a:pPr algn="ctr"/>
            <a:endParaRPr dirty="0"/>
          </a:p>
        </p:txBody>
      </p:sp>
      <p:sp>
        <p:nvSpPr>
          <p:cNvPr id="27" name="Circle"/>
          <p:cNvSpPr/>
          <p:nvPr/>
        </p:nvSpPr>
        <p:spPr>
          <a:xfrm>
            <a:off x="7550249" y="821577"/>
            <a:ext cx="698302" cy="698303"/>
          </a:xfrm>
          <a:prstGeom prst="ellipse">
            <a:avLst/>
          </a:prstGeom>
          <a:gradFill>
            <a:gsLst>
              <a:gs pos="0">
                <a:srgbClr val="2E6AF3"/>
              </a:gs>
              <a:gs pos="100000">
                <a:srgbClr val="54BDFF"/>
              </a:gs>
            </a:gsLst>
            <a:lin ang="3092832"/>
          </a:gradFill>
          <a:ln w="25400">
            <a:miter lim="400000"/>
          </a:ln>
          <a:effectLst>
            <a:outerShdw blurRad="482600" dist="166003" dir="5400000" rotWithShape="0">
              <a:srgbClr val="408EF7">
                <a:alpha val="75000"/>
              </a:srgbClr>
            </a:outerShdw>
          </a:effectLst>
        </p:spPr>
        <p:txBody>
          <a:bodyPr tIns="91439" bIns="91439" anchor="ctr"/>
          <a:lstStyle/>
          <a:p>
            <a:pPr>
              <a:defRPr>
                <a:solidFill>
                  <a:srgbClr val="D84C97"/>
                </a:solidFill>
              </a:defRPr>
            </a:pPr>
            <a:endParaRPr/>
          </a:p>
        </p:txBody>
      </p:sp>
      <p:sp>
        <p:nvSpPr>
          <p:cNvPr id="28" name="SWOT"/>
          <p:cNvSpPr txBox="1"/>
          <p:nvPr/>
        </p:nvSpPr>
        <p:spPr>
          <a:xfrm>
            <a:off x="1615876" y="4653883"/>
            <a:ext cx="21198087" cy="191129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0000" tIns="91439" bIns="91439" anchor="ctr" anchorCtr="0">
            <a:noAutofit/>
          </a:bodyPr>
          <a:lstStyle>
            <a:lvl1pPr algn="ctr">
              <a:defRPr sz="20000" spc="2800">
                <a:solidFill>
                  <a:srgbClr val="FFFFFF"/>
                </a:solidFill>
                <a:latin typeface="Open Sans Bold"/>
                <a:ea typeface="Open Sans Bold"/>
                <a:cs typeface="Open Sans Bold"/>
                <a:sym typeface="Open Sans Bold"/>
              </a:defRPr>
            </a:lvl1pPr>
          </a:lstStyle>
          <a:p>
            <a:r>
              <a:rPr lang="ru-RU" sz="9500" b="1" spc="0" dirty="0">
                <a:latin typeface="OpenSans-Semibold"/>
                <a:sym typeface="OpenSans-Semibold"/>
              </a:rPr>
              <a:t>Философские предпосылки идеализма</a:t>
            </a:r>
          </a:p>
        </p:txBody>
      </p:sp>
      <p:sp>
        <p:nvSpPr>
          <p:cNvPr id="15" name="Rounded Rectangle">
            <a:extLst>
              <a:ext uri="{FF2B5EF4-FFF2-40B4-BE49-F238E27FC236}">
                <a16:creationId xmlns:a16="http://schemas.microsoft.com/office/drawing/2014/main" id="{A06587D4-7504-44C5-A05B-2D7FC87A8384}"/>
              </a:ext>
            </a:extLst>
          </p:cNvPr>
          <p:cNvSpPr/>
          <p:nvPr/>
        </p:nvSpPr>
        <p:spPr>
          <a:xfrm>
            <a:off x="8035229" y="10904537"/>
            <a:ext cx="8313542" cy="1270001"/>
          </a:xfrm>
          <a:prstGeom prst="roundRect">
            <a:avLst>
              <a:gd name="adj" fmla="val 50000"/>
            </a:avLst>
          </a:prstGeom>
          <a:solidFill>
            <a:srgbClr val="383938"/>
          </a:solidFill>
          <a:ln w="25400" cap="flat">
            <a:noFill/>
            <a:miter lim="400000"/>
          </a:ln>
          <a:effectLst/>
        </p:spPr>
        <p:txBody>
          <a:bodyPr wrap="square" lIns="91439" tIns="91439" rIns="91439" bIns="91439" numCol="1" anchor="ctr">
            <a:noAutofit/>
          </a:bodyPr>
          <a:lstStyle/>
          <a:p>
            <a:pPr algn="ctr"/>
            <a:r>
              <a:rPr lang="ru-RU" sz="4000" b="1" cap="all" spc="8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Ермакова </a:t>
            </a:r>
            <a:r>
              <a:rPr lang="ru-RU" sz="4000" b="1" cap="all" spc="80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арина</a:t>
            </a:r>
            <a:endParaRPr lang="ru-RU" sz="4000" b="1" cap="all" spc="8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SWOT">
            <a:extLst>
              <a:ext uri="{FF2B5EF4-FFF2-40B4-BE49-F238E27FC236}">
                <a16:creationId xmlns:a16="http://schemas.microsoft.com/office/drawing/2014/main" id="{A6CD63BF-09AF-438D-8D4F-FD7857B32F60}"/>
              </a:ext>
            </a:extLst>
          </p:cNvPr>
          <p:cNvSpPr txBox="1"/>
          <p:nvPr/>
        </p:nvSpPr>
        <p:spPr>
          <a:xfrm>
            <a:off x="2100649" y="6038490"/>
            <a:ext cx="20479356" cy="397128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0000" tIns="91439" bIns="91439" anchor="ctr"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a:lnSpc>
                <a:spcPct val="220000"/>
              </a:lnSpc>
              <a:defRPr sz="6000" b="1" spc="1000">
                <a:solidFill>
                  <a:srgbClr val="FFFFFF"/>
                </a:solidFill>
                <a:latin typeface="OpenSans-Semibold"/>
                <a:ea typeface="Open Sans Bold"/>
                <a:cs typeface="Open Sans Bold"/>
              </a:defRPr>
            </a:lvl1pPr>
          </a:lstStyle>
          <a:p>
            <a:pPr>
              <a:lnSpc>
                <a:spcPct val="100000"/>
              </a:lnSpc>
            </a:pPr>
            <a:r>
              <a:rPr lang="ru-RU" sz="8000" dirty="0"/>
              <a:t>как направления международных отношений </a:t>
            </a:r>
          </a:p>
          <a:p>
            <a:pPr>
              <a:lnSpc>
                <a:spcPct val="100000"/>
              </a:lnSpc>
            </a:pPr>
            <a:r>
              <a:rPr lang="ru-RU" sz="8000" dirty="0"/>
              <a:t>(</a:t>
            </a:r>
            <a:r>
              <a:rPr lang="ru-RU" sz="8000" dirty="0" err="1"/>
              <a:t>гегель</a:t>
            </a:r>
            <a:r>
              <a:rPr lang="ru-RU" sz="8000" dirty="0"/>
              <a:t>)</a:t>
            </a:r>
          </a:p>
        </p:txBody>
      </p:sp>
      <p:pic>
        <p:nvPicPr>
          <p:cNvPr id="18" name="Picture 2">
            <a:extLst>
              <a:ext uri="{FF2B5EF4-FFF2-40B4-BE49-F238E27FC236}">
                <a16:creationId xmlns:a16="http://schemas.microsoft.com/office/drawing/2014/main" id="{D47B5784-7566-4456-AEB6-906CF1112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2054824" y="-577072"/>
            <a:ext cx="11852271" cy="143281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Circle2"/>
          <p:cNvSpPr/>
          <p:nvPr/>
        </p:nvSpPr>
        <p:spPr>
          <a:xfrm>
            <a:off x="-189689" y="2390923"/>
            <a:ext cx="4546600" cy="4546604"/>
          </a:xfrm>
          <a:prstGeom prst="ellipse">
            <a:avLst/>
          </a:prstGeom>
          <a:gradFill>
            <a:gsLst>
              <a:gs pos="0">
                <a:srgbClr val="854DF3"/>
              </a:gs>
              <a:gs pos="100000">
                <a:srgbClr val="C475FF"/>
              </a:gs>
            </a:gsLst>
            <a:lin ang="3092832"/>
          </a:gradFill>
          <a:ln w="25400">
            <a:miter lim="400000"/>
          </a:ln>
          <a:effectLst>
            <a:outerShdw blurRad="482600" dist="166003" dir="5400000" rotWithShape="0">
              <a:srgbClr val="AE67F7">
                <a:alpha val="75000"/>
              </a:srgbClr>
            </a:outerShdw>
          </a:effectLst>
        </p:spPr>
        <p:txBody>
          <a:bodyPr tIns="91439" bIns="91439" anchor="ctr"/>
          <a:lstStyle/>
          <a:p>
            <a:pPr>
              <a:defRPr>
                <a:solidFill>
                  <a:srgbClr val="D84C97"/>
                </a:solidFill>
              </a:defRPr>
            </a:pPr>
            <a:endParaRPr/>
          </a:p>
        </p:txBody>
      </p:sp>
      <p:sp>
        <p:nvSpPr>
          <p:cNvPr id="97" name="!!Circle1"/>
          <p:cNvSpPr/>
          <p:nvPr/>
        </p:nvSpPr>
        <p:spPr>
          <a:xfrm>
            <a:off x="1350152" y="2590622"/>
            <a:ext cx="10709799" cy="10709814"/>
          </a:xfrm>
          <a:prstGeom prst="ellipse">
            <a:avLst/>
          </a:prstGeom>
          <a:gradFill>
            <a:gsLst>
              <a:gs pos="0">
                <a:srgbClr val="E83887"/>
              </a:gs>
              <a:gs pos="100000">
                <a:srgbClr val="F54ACC"/>
              </a:gs>
            </a:gsLst>
            <a:lin ang="3092832"/>
          </a:gradFill>
          <a:ln w="25400">
            <a:miter lim="400000"/>
          </a:ln>
          <a:effectLst>
            <a:outerShdw blurRad="482600" dist="166003" dir="5400000" rotWithShape="0">
              <a:srgbClr val="F056BA">
                <a:alpha val="75000"/>
              </a:srgbClr>
            </a:outerShdw>
          </a:effectLst>
        </p:spPr>
        <p:txBody>
          <a:bodyPr tIns="91439" bIns="91439" anchor="ctr"/>
          <a:lstStyle/>
          <a:p>
            <a:pPr>
              <a:defRPr>
                <a:solidFill>
                  <a:srgbClr val="D84C97"/>
                </a:solidFill>
              </a:defRPr>
            </a:pPr>
            <a:endParaRPr/>
          </a:p>
        </p:txBody>
      </p:sp>
      <p:sp>
        <p:nvSpPr>
          <p:cNvPr id="19" name="Circle">
            <a:extLst>
              <a:ext uri="{FF2B5EF4-FFF2-40B4-BE49-F238E27FC236}">
                <a16:creationId xmlns:a16="http://schemas.microsoft.com/office/drawing/2014/main" id="{27C10E25-9312-4E4C-BEFC-E571A952BE07}"/>
              </a:ext>
            </a:extLst>
          </p:cNvPr>
          <p:cNvSpPr/>
          <p:nvPr/>
        </p:nvSpPr>
        <p:spPr>
          <a:xfrm>
            <a:off x="-5659160" y="-2481160"/>
            <a:ext cx="2380038" cy="2380038"/>
          </a:xfrm>
          <a:prstGeom prst="ellipse">
            <a:avLst/>
          </a:prstGeom>
          <a:ln w="63500">
            <a:solidFill>
              <a:srgbClr val="38383A"/>
            </a:solidFill>
            <a:miter lim="400000"/>
          </a:ln>
        </p:spPr>
        <p:txBody>
          <a:bodyPr tIns="91439" bIns="91439" anchor="ctr"/>
          <a:lstStyle/>
          <a:p>
            <a:endParaRPr/>
          </a:p>
        </p:txBody>
      </p:sp>
      <p:sp>
        <p:nvSpPr>
          <p:cNvPr id="20" name="Circle">
            <a:extLst>
              <a:ext uri="{FF2B5EF4-FFF2-40B4-BE49-F238E27FC236}">
                <a16:creationId xmlns:a16="http://schemas.microsoft.com/office/drawing/2014/main" id="{029A429D-0524-489B-94F5-A062E97785C5}"/>
              </a:ext>
            </a:extLst>
          </p:cNvPr>
          <p:cNvSpPr/>
          <p:nvPr/>
        </p:nvSpPr>
        <p:spPr>
          <a:xfrm>
            <a:off x="-2197125" y="8712585"/>
            <a:ext cx="694649" cy="694649"/>
          </a:xfrm>
          <a:prstGeom prst="ellipse">
            <a:avLst/>
          </a:prstGeom>
          <a:ln w="63500">
            <a:solidFill>
              <a:srgbClr val="38383A"/>
            </a:solidFill>
            <a:miter lim="400000"/>
          </a:ln>
        </p:spPr>
        <p:txBody>
          <a:bodyPr tIns="91439" bIns="91439" anchor="ctr"/>
          <a:lstStyle/>
          <a:p>
            <a:endParaRPr/>
          </a:p>
        </p:txBody>
      </p:sp>
      <p:sp>
        <p:nvSpPr>
          <p:cNvPr id="21" name="Circle">
            <a:extLst>
              <a:ext uri="{FF2B5EF4-FFF2-40B4-BE49-F238E27FC236}">
                <a16:creationId xmlns:a16="http://schemas.microsoft.com/office/drawing/2014/main" id="{0225CD63-B29A-427D-9804-BA4A11FDB8DD}"/>
              </a:ext>
            </a:extLst>
          </p:cNvPr>
          <p:cNvSpPr/>
          <p:nvPr/>
        </p:nvSpPr>
        <p:spPr>
          <a:xfrm>
            <a:off x="-5284516" y="12594054"/>
            <a:ext cx="5477325" cy="5477325"/>
          </a:xfrm>
          <a:prstGeom prst="ellipse">
            <a:avLst/>
          </a:prstGeom>
          <a:ln w="63500">
            <a:solidFill>
              <a:srgbClr val="38383A"/>
            </a:solidFill>
            <a:miter lim="400000"/>
          </a:ln>
        </p:spPr>
        <p:txBody>
          <a:bodyPr tIns="91439" bIns="91439" anchor="ctr"/>
          <a:lstStyle/>
          <a:p>
            <a:endParaRPr/>
          </a:p>
        </p:txBody>
      </p:sp>
      <p:sp>
        <p:nvSpPr>
          <p:cNvPr id="88" name="!!Circle3"/>
          <p:cNvSpPr/>
          <p:nvPr/>
        </p:nvSpPr>
        <p:spPr>
          <a:xfrm>
            <a:off x="5055787" y="9407234"/>
            <a:ext cx="5477325" cy="5477332"/>
          </a:xfrm>
          <a:prstGeom prst="ellipse">
            <a:avLst/>
          </a:prstGeom>
          <a:gradFill>
            <a:gsLst>
              <a:gs pos="0">
                <a:srgbClr val="2E6AF3"/>
              </a:gs>
              <a:gs pos="100000">
                <a:srgbClr val="54BDFF"/>
              </a:gs>
            </a:gsLst>
            <a:lin ang="3092832"/>
          </a:gradFill>
          <a:ln w="25400">
            <a:miter lim="400000"/>
          </a:ln>
          <a:effectLst>
            <a:outerShdw blurRad="482600" dist="166003" dir="5400000" rotWithShape="0">
              <a:srgbClr val="408EF7">
                <a:alpha val="75000"/>
              </a:srgbClr>
            </a:outerShdw>
          </a:effectLst>
        </p:spPr>
        <p:txBody>
          <a:bodyPr tIns="91439" bIns="91439" anchor="ctr"/>
          <a:lstStyle/>
          <a:p>
            <a:pPr>
              <a:defRPr>
                <a:solidFill>
                  <a:srgbClr val="D84C97"/>
                </a:solidFill>
              </a:defRPr>
            </a:pPr>
            <a:endParaRPr/>
          </a:p>
        </p:txBody>
      </p:sp>
      <p:sp>
        <p:nvSpPr>
          <p:cNvPr id="89" name="!!Circle"/>
          <p:cNvSpPr/>
          <p:nvPr/>
        </p:nvSpPr>
        <p:spPr>
          <a:xfrm>
            <a:off x="-345133" y="5515917"/>
            <a:ext cx="7345067" cy="7345067"/>
          </a:xfrm>
          <a:prstGeom prst="ellipse">
            <a:avLst/>
          </a:prstGeom>
          <a:gradFill flip="none" rotWithShape="1">
            <a:gsLst>
              <a:gs pos="0">
                <a:srgbClr val="EB5E53"/>
              </a:gs>
              <a:gs pos="100000">
                <a:srgbClr val="FF835D"/>
              </a:gs>
            </a:gsLst>
            <a:lin ang="3092832" scaled="0"/>
          </a:gradFill>
          <a:ln w="25400" cap="flat">
            <a:noFill/>
            <a:miter lim="400000"/>
          </a:ln>
          <a:effectLst>
            <a:outerShdw blurRad="482600" dist="166003" dir="5400000" rotWithShape="0">
              <a:srgbClr val="E4775F">
                <a:alpha val="75000"/>
              </a:srgbClr>
            </a:outerShdw>
          </a:effectLst>
        </p:spPr>
        <p:txBody>
          <a:bodyPr wrap="square" lIns="91439" tIns="91439" rIns="91439" bIns="91439" numCol="1" anchor="ctr">
            <a:noAutofit/>
          </a:bodyPr>
          <a:lstStyle/>
          <a:p>
            <a:pPr>
              <a:defRPr>
                <a:solidFill>
                  <a:srgbClr val="D84C97"/>
                </a:solidFill>
              </a:defRPr>
            </a:pPr>
            <a:endParaRPr/>
          </a:p>
        </p:txBody>
      </p:sp>
      <p:sp>
        <p:nvSpPr>
          <p:cNvPr id="90" name="T"/>
          <p:cNvSpPr txBox="1"/>
          <p:nvPr/>
        </p:nvSpPr>
        <p:spPr>
          <a:xfrm>
            <a:off x="2446288" y="7052309"/>
            <a:ext cx="1762225" cy="2646876"/>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algn="ctr">
              <a:defRPr sz="16000" b="1">
                <a:solidFill>
                  <a:srgbClr val="202020"/>
                </a:solidFill>
                <a:latin typeface="OpenSans-Semibold"/>
                <a:ea typeface="OpenSans-Semibold"/>
                <a:cs typeface="OpenSans-Semibold"/>
                <a:sym typeface="OpenSans-Semibold"/>
              </a:defRPr>
            </a:lvl1pPr>
          </a:lstStyle>
          <a:p>
            <a:r>
              <a:rPr lang="ru-RU" dirty="0"/>
              <a:t>4</a:t>
            </a:r>
            <a:endParaRPr dirty="0"/>
          </a:p>
        </p:txBody>
      </p:sp>
      <p:sp>
        <p:nvSpPr>
          <p:cNvPr id="91" name="Threats"/>
          <p:cNvSpPr txBox="1"/>
          <p:nvPr/>
        </p:nvSpPr>
        <p:spPr>
          <a:xfrm>
            <a:off x="1448294" y="9928750"/>
            <a:ext cx="3961905" cy="692495"/>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algn="ctr" defTabSz="914400">
              <a:defRPr sz="3300" cap="all" spc="660">
                <a:solidFill>
                  <a:srgbClr val="202020"/>
                </a:solidFill>
                <a:latin typeface="Open Sans Bold"/>
                <a:ea typeface="Open Sans Bold"/>
                <a:cs typeface="Open Sans Bold"/>
                <a:sym typeface="Open Sans Bold"/>
              </a:defRPr>
            </a:lvl1pPr>
          </a:lstStyle>
          <a:p>
            <a:r>
              <a:rPr lang="ru-RU" dirty="0"/>
              <a:t>германское</a:t>
            </a:r>
            <a:endParaRPr dirty="0"/>
          </a:p>
        </p:txBody>
      </p:sp>
      <p:sp>
        <p:nvSpPr>
          <p:cNvPr id="93" name="Threats"/>
          <p:cNvSpPr txBox="1"/>
          <p:nvPr/>
        </p:nvSpPr>
        <p:spPr>
          <a:xfrm>
            <a:off x="6999934" y="1057712"/>
            <a:ext cx="13930214" cy="164660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12000" b="1">
                <a:solidFill>
                  <a:srgbClr val="FFFFFF"/>
                </a:solidFill>
                <a:latin typeface="OpenSans-Semibold"/>
                <a:ea typeface="OpenSans-Semibold"/>
                <a:cs typeface="OpenSans-Semibold"/>
                <a:sym typeface="OpenSans-Semibold"/>
              </a:defRPr>
            </a:lvl1pPr>
          </a:lstStyle>
          <a:p>
            <a:r>
              <a:rPr lang="ru-RU" sz="9500" dirty="0">
                <a:sym typeface="Open Sans Bold"/>
              </a:rPr>
              <a:t>Германское царство</a:t>
            </a:r>
          </a:p>
        </p:txBody>
      </p:sp>
      <p:sp>
        <p:nvSpPr>
          <p:cNvPr id="94" name="Elements in the environment that could cause trouble for the business or project."/>
          <p:cNvSpPr txBox="1"/>
          <p:nvPr/>
        </p:nvSpPr>
        <p:spPr>
          <a:xfrm>
            <a:off x="10283825" y="2531544"/>
            <a:ext cx="17572382" cy="264687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defTabSz="914400">
              <a:defRPr sz="3300">
                <a:solidFill>
                  <a:srgbClr val="A5A6B0"/>
                </a:solidFill>
                <a:latin typeface="OpenSans"/>
                <a:ea typeface="OpenSans"/>
                <a:cs typeface="OpenSans"/>
                <a:sym typeface="OpenSans"/>
              </a:defRPr>
            </a:lvl1pPr>
          </a:lstStyle>
          <a:p>
            <a:pPr defTabSz="1828800"/>
            <a:r>
              <a:rPr lang="ru-RU" sz="8000" b="1" spc="1000" dirty="0">
                <a:solidFill>
                  <a:srgbClr val="FFFFFF"/>
                </a:solidFill>
                <a:latin typeface="OpenSans-Semibold"/>
                <a:sym typeface="Calibri"/>
              </a:rPr>
              <a:t>- Конституционная </a:t>
            </a:r>
          </a:p>
          <a:p>
            <a:pPr defTabSz="1828800"/>
            <a:r>
              <a:rPr lang="ru-RU" sz="8000" b="1" spc="1000" dirty="0">
                <a:solidFill>
                  <a:srgbClr val="FFFFFF"/>
                </a:solidFill>
                <a:latin typeface="OpenSans-Semibold"/>
                <a:sym typeface="Calibri"/>
              </a:rPr>
              <a:t>  монархия </a:t>
            </a:r>
            <a:endParaRPr sz="8000" b="1" spc="1000" dirty="0">
              <a:solidFill>
                <a:srgbClr val="FFFFFF"/>
              </a:solidFill>
              <a:latin typeface="OpenSans-Semibold"/>
              <a:sym typeface="Calibri"/>
            </a:endParaRPr>
          </a:p>
        </p:txBody>
      </p:sp>
      <p:sp>
        <p:nvSpPr>
          <p:cNvPr id="95"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2185751" y="5178420"/>
            <a:ext cx="12198249" cy="695574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defTabSz="914400">
              <a:defRPr sz="3300">
                <a:solidFill>
                  <a:srgbClr val="A5A6B0"/>
                </a:solidFill>
                <a:latin typeface="OpenSans"/>
                <a:ea typeface="OpenSans"/>
                <a:cs typeface="OpenSans"/>
                <a:sym typeface="OpenSans"/>
              </a:defRPr>
            </a:lvl1pPr>
          </a:lstStyle>
          <a:p>
            <a:r>
              <a:rPr lang="ru-RU" sz="4000" b="1" cap="all" spc="8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sym typeface="Calibri"/>
              </a:rPr>
              <a:t>монархия, при которой власть монарха ограничена так, что в сфере государственной власти он не обладает верховными полномочиями. Правовые ограничения на власть монарха могут быть закреплены в высших законах государства либо в прецедентных решениях, вынесенных его верховными судебными инстанциями</a:t>
            </a:r>
            <a:endParaRPr sz="4000" b="1" cap="all" spc="8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13" name="O">
            <a:extLst>
              <a:ext uri="{FF2B5EF4-FFF2-40B4-BE49-F238E27FC236}">
                <a16:creationId xmlns:a16="http://schemas.microsoft.com/office/drawing/2014/main" id="{21B39856-5ACC-4E23-AED9-ACC60A3C7ADA}"/>
              </a:ext>
            </a:extLst>
          </p:cNvPr>
          <p:cNvSpPr txBox="1"/>
          <p:nvPr/>
        </p:nvSpPr>
        <p:spPr>
          <a:xfrm>
            <a:off x="2226418" y="3748481"/>
            <a:ext cx="2201963" cy="20005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ctr">
              <a:defRPr sz="16000" b="1">
                <a:solidFill>
                  <a:srgbClr val="202020"/>
                </a:solidFill>
                <a:latin typeface="OpenSans-Semibold"/>
                <a:ea typeface="OpenSans-Semibold"/>
                <a:cs typeface="OpenSans-Semibold"/>
                <a:sym typeface="OpenSans-Semibold"/>
              </a:defRPr>
            </a:lvl1pPr>
          </a:lstStyle>
          <a:p>
            <a:r>
              <a:rPr lang="ru-RU" sz="100" dirty="0"/>
              <a:t>3</a:t>
            </a:r>
            <a:endParaRPr sz="100" dirty="0"/>
          </a:p>
        </p:txBody>
      </p:sp>
      <p:sp>
        <p:nvSpPr>
          <p:cNvPr id="14" name="Opportunities">
            <a:extLst>
              <a:ext uri="{FF2B5EF4-FFF2-40B4-BE49-F238E27FC236}">
                <a16:creationId xmlns:a16="http://schemas.microsoft.com/office/drawing/2014/main" id="{358406A7-A156-49E1-AEBF-FFCD0F0924E1}"/>
              </a:ext>
            </a:extLst>
          </p:cNvPr>
          <p:cNvSpPr txBox="1"/>
          <p:nvPr/>
        </p:nvSpPr>
        <p:spPr>
          <a:xfrm>
            <a:off x="1004141" y="4849672"/>
            <a:ext cx="4850210" cy="20005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ctr" defTabSz="914400">
              <a:defRPr sz="3300" cap="all" spc="660">
                <a:solidFill>
                  <a:srgbClr val="202020"/>
                </a:solidFill>
                <a:latin typeface="Open Sans Bold"/>
                <a:ea typeface="Open Sans Bold"/>
                <a:cs typeface="Open Sans Bold"/>
                <a:sym typeface="Open Sans Bold"/>
              </a:defRPr>
            </a:lvl1pPr>
          </a:lstStyle>
          <a:p>
            <a:r>
              <a:rPr lang="ru-RU" sz="100" dirty="0"/>
              <a:t>римское</a:t>
            </a:r>
            <a:endParaRPr sz="100" dirty="0"/>
          </a:p>
        </p:txBody>
      </p:sp>
      <p:sp>
        <p:nvSpPr>
          <p:cNvPr id="28" name="TextBox 37">
            <a:extLst>
              <a:ext uri="{FF2B5EF4-FFF2-40B4-BE49-F238E27FC236}">
                <a16:creationId xmlns:a16="http://schemas.microsoft.com/office/drawing/2014/main" id="{237EC239-536A-4178-9206-5EB4B6E84C06}"/>
              </a:ext>
            </a:extLst>
          </p:cNvPr>
          <p:cNvSpPr txBox="1"/>
          <p:nvPr/>
        </p:nvSpPr>
        <p:spPr>
          <a:xfrm>
            <a:off x="5055787" y="-13603407"/>
            <a:ext cx="16530280" cy="310854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a:defRPr sz="4800" b="1">
                <a:solidFill>
                  <a:srgbClr val="FFFFFF"/>
                </a:solidFill>
                <a:latin typeface="OpenSans-Semibold"/>
                <a:ea typeface="OpenSans-Semibold"/>
                <a:cs typeface="OpenSans-Semibold"/>
                <a:sym typeface="OpenSans-Semibold"/>
              </a:defRPr>
            </a:lvl1pPr>
          </a:lstStyle>
          <a:p>
            <a:pPr algn="ctr"/>
            <a:r>
              <a:rPr lang="ru-RU" sz="9500" dirty="0">
                <a:sym typeface="Open Sans Bold"/>
              </a:rPr>
              <a:t>Общая оценка политической теории Гегеля</a:t>
            </a:r>
          </a:p>
        </p:txBody>
      </p:sp>
      <p:sp>
        <p:nvSpPr>
          <p:cNvPr id="29" name="TextBox 39">
            <a:extLst>
              <a:ext uri="{FF2B5EF4-FFF2-40B4-BE49-F238E27FC236}">
                <a16:creationId xmlns:a16="http://schemas.microsoft.com/office/drawing/2014/main" id="{F1F4CECC-51A5-4309-8A15-6A70BF1C39E9}"/>
              </a:ext>
            </a:extLst>
          </p:cNvPr>
          <p:cNvSpPr txBox="1"/>
          <p:nvPr/>
        </p:nvSpPr>
        <p:spPr>
          <a:xfrm>
            <a:off x="1448294" y="16694487"/>
            <a:ext cx="21338782" cy="354821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p>
            <a:pPr algn="ctr">
              <a:lnSpc>
                <a:spcPct val="107000"/>
              </a:lnSpc>
              <a:spcAft>
                <a:spcPts val="800"/>
              </a:spcAft>
            </a:pPr>
            <a:r>
              <a:rPr lang="ru-RU" sz="4000" cap="all" spc="8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Он сделал много ценного в плане методологии и повлиял на всех последующих мыслителей. </a:t>
            </a:r>
          </a:p>
          <a:p>
            <a:pPr algn="ctr">
              <a:lnSpc>
                <a:spcPct val="107000"/>
              </a:lnSpc>
              <a:spcAft>
                <a:spcPts val="800"/>
              </a:spcAft>
            </a:pPr>
            <a:r>
              <a:rPr lang="ru-RU" sz="4000" cap="all" spc="8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Идеи закономерного хода истории, диалектики, борьбы противоположных начал послужили мощным стимулом для философской и политической теории</a:t>
            </a:r>
          </a:p>
        </p:txBody>
      </p:sp>
      <p:sp>
        <p:nvSpPr>
          <p:cNvPr id="22" name="!!1">
            <a:extLst>
              <a:ext uri="{FF2B5EF4-FFF2-40B4-BE49-F238E27FC236}">
                <a16:creationId xmlns:a16="http://schemas.microsoft.com/office/drawing/2014/main" id="{F003D24C-BF36-480F-818A-A38095BFCDC0}"/>
              </a:ext>
            </a:extLst>
          </p:cNvPr>
          <p:cNvSpPr/>
          <p:nvPr/>
        </p:nvSpPr>
        <p:spPr>
          <a:xfrm>
            <a:off x="25495387" y="-66781"/>
            <a:ext cx="12332394" cy="1020172"/>
          </a:xfrm>
          <a:prstGeom prst="roundRect">
            <a:avLst>
              <a:gd name="adj" fmla="val 19622"/>
            </a:avLst>
          </a:prstGeom>
          <a:gradFill>
            <a:gsLst>
              <a:gs pos="0">
                <a:srgbClr val="E83887"/>
              </a:gs>
              <a:gs pos="100000">
                <a:srgbClr val="F54ACC"/>
              </a:gs>
            </a:gsLst>
            <a:lin ang="3092832"/>
          </a:gradFill>
          <a:ln w="25400">
            <a:miter lim="400000"/>
          </a:ln>
          <a:effectLst>
            <a:outerShdw blurRad="482600" dist="166003" dir="5400000" rotWithShape="0">
              <a:srgbClr val="F056BA">
                <a:alpha val="75000"/>
              </a:srgbClr>
            </a:outerShdw>
          </a:effectLst>
        </p:spPr>
        <p:txBody>
          <a:bodyPr tIns="91439" bIns="91439" anchor="ctr"/>
          <a:lstStyle/>
          <a:p>
            <a:pPr algn="ctr"/>
            <a:r>
              <a:rPr lang="ru-RU" sz="4000" b="1" cap="all" spc="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Гегель - противоречивая фигура </a:t>
            </a:r>
          </a:p>
        </p:txBody>
      </p:sp>
    </p:spTree>
    <p:extLst>
      <p:ext uri="{BB962C8B-B14F-4D97-AF65-F5344CB8AC3E}">
        <p14:creationId xmlns:p14="http://schemas.microsoft.com/office/powerpoint/2010/main" val="1393306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ircle"/>
          <p:cNvSpPr/>
          <p:nvPr/>
        </p:nvSpPr>
        <p:spPr>
          <a:xfrm>
            <a:off x="7661720" y="-2692593"/>
            <a:ext cx="9434910" cy="9434910"/>
          </a:xfrm>
          <a:prstGeom prst="ellipse">
            <a:avLst/>
          </a:prstGeom>
          <a:ln w="63500">
            <a:solidFill>
              <a:srgbClr val="38383A"/>
            </a:solidFill>
            <a:miter lim="400000"/>
          </a:ln>
        </p:spPr>
        <p:txBody>
          <a:bodyPr tIns="91439" bIns="91439" anchor="ctr"/>
          <a:lstStyle/>
          <a:p>
            <a:endParaRPr/>
          </a:p>
        </p:txBody>
      </p:sp>
      <p:sp>
        <p:nvSpPr>
          <p:cNvPr id="34" name="Circle"/>
          <p:cNvSpPr/>
          <p:nvPr/>
        </p:nvSpPr>
        <p:spPr>
          <a:xfrm>
            <a:off x="11002316" y="648003"/>
            <a:ext cx="2753718" cy="2753718"/>
          </a:xfrm>
          <a:prstGeom prst="ellipse">
            <a:avLst/>
          </a:prstGeom>
          <a:ln w="63500">
            <a:solidFill>
              <a:srgbClr val="38383A"/>
            </a:solidFill>
            <a:miter lim="400000"/>
          </a:ln>
        </p:spPr>
        <p:txBody>
          <a:bodyPr tIns="91439" bIns="91439" anchor="ctr"/>
          <a:lstStyle/>
          <a:p>
            <a:endParaRPr/>
          </a:p>
        </p:txBody>
      </p:sp>
      <p:sp>
        <p:nvSpPr>
          <p:cNvPr id="35" name="Circle"/>
          <p:cNvSpPr/>
          <p:nvPr/>
        </p:nvSpPr>
        <p:spPr>
          <a:xfrm>
            <a:off x="1522609" y="-8831704"/>
            <a:ext cx="21713132" cy="21713132"/>
          </a:xfrm>
          <a:prstGeom prst="ellipse">
            <a:avLst/>
          </a:prstGeom>
          <a:ln w="63500">
            <a:solidFill>
              <a:srgbClr val="38383A"/>
            </a:solidFill>
            <a:miter lim="400000"/>
          </a:ln>
        </p:spPr>
        <p:txBody>
          <a:bodyPr tIns="91439" bIns="91439" anchor="ctr"/>
          <a:lstStyle/>
          <a:p>
            <a:endParaRPr/>
          </a:p>
        </p:txBody>
      </p:sp>
      <p:sp>
        <p:nvSpPr>
          <p:cNvPr id="36" name="!!1"/>
          <p:cNvSpPr/>
          <p:nvPr/>
        </p:nvSpPr>
        <p:spPr>
          <a:xfrm>
            <a:off x="11910016" y="4623453"/>
            <a:ext cx="12332394" cy="1020172"/>
          </a:xfrm>
          <a:prstGeom prst="roundRect">
            <a:avLst>
              <a:gd name="adj" fmla="val 19622"/>
            </a:avLst>
          </a:prstGeom>
          <a:gradFill>
            <a:gsLst>
              <a:gs pos="0">
                <a:srgbClr val="E83887"/>
              </a:gs>
              <a:gs pos="100000">
                <a:srgbClr val="F54ACC"/>
              </a:gs>
            </a:gsLst>
            <a:lin ang="3092832"/>
          </a:gradFill>
          <a:ln w="25400">
            <a:miter lim="400000"/>
          </a:ln>
          <a:effectLst>
            <a:outerShdw blurRad="482600" dist="166003" dir="5400000" rotWithShape="0">
              <a:srgbClr val="F056BA">
                <a:alpha val="75000"/>
              </a:srgbClr>
            </a:outerShdw>
          </a:effectLst>
        </p:spPr>
        <p:txBody>
          <a:bodyPr tIns="91439" bIns="91439" anchor="ctr"/>
          <a:lstStyle/>
          <a:p>
            <a:pPr algn="ctr"/>
            <a:r>
              <a:rPr lang="ru-RU" sz="4000" b="1" cap="all" spc="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Гегель - противоречивая фигура </a:t>
            </a:r>
          </a:p>
        </p:txBody>
      </p:sp>
      <p:sp>
        <p:nvSpPr>
          <p:cNvPr id="37" name="TextBox 37"/>
          <p:cNvSpPr txBox="1"/>
          <p:nvPr/>
        </p:nvSpPr>
        <p:spPr>
          <a:xfrm>
            <a:off x="4500920" y="1063229"/>
            <a:ext cx="16530280" cy="310854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a:defRPr sz="4800" b="1">
                <a:solidFill>
                  <a:srgbClr val="FFFFFF"/>
                </a:solidFill>
                <a:latin typeface="OpenSans-Semibold"/>
                <a:ea typeface="OpenSans-Semibold"/>
                <a:cs typeface="OpenSans-Semibold"/>
                <a:sym typeface="OpenSans-Semibold"/>
              </a:defRPr>
            </a:lvl1pPr>
          </a:lstStyle>
          <a:p>
            <a:pPr algn="ctr"/>
            <a:r>
              <a:rPr lang="ru-RU" sz="9500" dirty="0">
                <a:sym typeface="Open Sans Bold"/>
              </a:rPr>
              <a:t>Общая оценка политической теории Гегеля</a:t>
            </a:r>
          </a:p>
        </p:txBody>
      </p:sp>
      <p:sp>
        <p:nvSpPr>
          <p:cNvPr id="39" name="TextBox 39"/>
          <p:cNvSpPr txBox="1"/>
          <p:nvPr/>
        </p:nvSpPr>
        <p:spPr>
          <a:xfrm>
            <a:off x="1709784" y="6811882"/>
            <a:ext cx="21338782" cy="354821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p>
            <a:pPr algn="ctr">
              <a:lnSpc>
                <a:spcPct val="107000"/>
              </a:lnSpc>
              <a:spcAft>
                <a:spcPts val="800"/>
              </a:spcAft>
            </a:pPr>
            <a:r>
              <a:rPr lang="ru-RU" sz="4000" cap="all" spc="8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Он сделал много ценного в плане методологии и повлиял на всех последующих мыслителей. </a:t>
            </a:r>
          </a:p>
          <a:p>
            <a:pPr algn="ctr">
              <a:lnSpc>
                <a:spcPct val="107000"/>
              </a:lnSpc>
              <a:spcAft>
                <a:spcPts val="800"/>
              </a:spcAft>
            </a:pPr>
            <a:r>
              <a:rPr lang="ru-RU" sz="4000" cap="all" spc="8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Идеи закономерного хода истории, диалектики, борьбы противоположных начал послужили мощным стимулом для философской и политической теории</a:t>
            </a:r>
          </a:p>
        </p:txBody>
      </p:sp>
      <p:sp>
        <p:nvSpPr>
          <p:cNvPr id="43" name="!!Circle"/>
          <p:cNvSpPr/>
          <p:nvPr/>
        </p:nvSpPr>
        <p:spPr>
          <a:xfrm>
            <a:off x="833621" y="2738152"/>
            <a:ext cx="1630681" cy="1630682"/>
          </a:xfrm>
          <a:prstGeom prst="ellipse">
            <a:avLst/>
          </a:prstGeom>
          <a:gradFill>
            <a:gsLst>
              <a:gs pos="0">
                <a:srgbClr val="EB5E53"/>
              </a:gs>
              <a:gs pos="100000">
                <a:srgbClr val="FF835D"/>
              </a:gs>
            </a:gsLst>
            <a:lin ang="3092832"/>
          </a:gradFill>
          <a:ln w="25400">
            <a:miter lim="400000"/>
          </a:ln>
          <a:effectLst>
            <a:outerShdw blurRad="482600" dist="166003" dir="5400000" rotWithShape="0">
              <a:srgbClr val="E4775F">
                <a:alpha val="75000"/>
              </a:srgbClr>
            </a:outerShdw>
          </a:effectLst>
        </p:spPr>
        <p:txBody>
          <a:bodyPr tIns="91439" bIns="91439" anchor="ctr"/>
          <a:lstStyle/>
          <a:p>
            <a:pPr>
              <a:defRPr>
                <a:solidFill>
                  <a:srgbClr val="D84C97"/>
                </a:solidFill>
              </a:defRPr>
            </a:pPr>
            <a:endParaRPr/>
          </a:p>
        </p:txBody>
      </p:sp>
      <p:sp>
        <p:nvSpPr>
          <p:cNvPr id="14" name="!!Circle2">
            <a:extLst>
              <a:ext uri="{FF2B5EF4-FFF2-40B4-BE49-F238E27FC236}">
                <a16:creationId xmlns:a16="http://schemas.microsoft.com/office/drawing/2014/main" id="{8A34B55B-F1FE-465F-B26B-6A681F9F2EC9}"/>
              </a:ext>
            </a:extLst>
          </p:cNvPr>
          <p:cNvSpPr/>
          <p:nvPr/>
        </p:nvSpPr>
        <p:spPr>
          <a:xfrm>
            <a:off x="15848401" y="-717132"/>
            <a:ext cx="1270000" cy="1270001"/>
          </a:xfrm>
          <a:prstGeom prst="ellipse">
            <a:avLst/>
          </a:prstGeom>
          <a:gradFill>
            <a:gsLst>
              <a:gs pos="0">
                <a:srgbClr val="854DF3"/>
              </a:gs>
              <a:gs pos="100000">
                <a:srgbClr val="C475FF"/>
              </a:gs>
            </a:gsLst>
            <a:lin ang="3092832"/>
          </a:gradFill>
          <a:ln w="25400">
            <a:miter lim="400000"/>
          </a:ln>
          <a:effectLst>
            <a:outerShdw blurRad="482600" dist="166003" dir="5400000" rotWithShape="0">
              <a:srgbClr val="AE67F7">
                <a:alpha val="75000"/>
              </a:srgbClr>
            </a:outerShdw>
          </a:effectLst>
        </p:spPr>
        <p:txBody>
          <a:bodyPr tIns="91439" bIns="91439" anchor="ctr"/>
          <a:lstStyle/>
          <a:p>
            <a:pPr>
              <a:defRPr>
                <a:solidFill>
                  <a:srgbClr val="D84C97"/>
                </a:solidFill>
              </a:defRPr>
            </a:pPr>
            <a:endParaRPr/>
          </a:p>
        </p:txBody>
      </p:sp>
      <p:sp>
        <p:nvSpPr>
          <p:cNvPr id="15" name="!!Circle3">
            <a:extLst>
              <a:ext uri="{FF2B5EF4-FFF2-40B4-BE49-F238E27FC236}">
                <a16:creationId xmlns:a16="http://schemas.microsoft.com/office/drawing/2014/main" id="{96D0CB5C-7F0B-4CF5-9DDC-F271A18A0D6C}"/>
              </a:ext>
            </a:extLst>
          </p:cNvPr>
          <p:cNvSpPr/>
          <p:nvPr/>
        </p:nvSpPr>
        <p:spPr>
          <a:xfrm>
            <a:off x="12379175" y="11025806"/>
            <a:ext cx="3731420" cy="3731425"/>
          </a:xfrm>
          <a:prstGeom prst="ellipse">
            <a:avLst/>
          </a:prstGeom>
          <a:gradFill>
            <a:gsLst>
              <a:gs pos="0">
                <a:srgbClr val="2E6AF3"/>
              </a:gs>
              <a:gs pos="100000">
                <a:srgbClr val="54BDFF"/>
              </a:gs>
            </a:gsLst>
            <a:lin ang="3092832"/>
          </a:gradFill>
          <a:ln w="25400">
            <a:miter lim="400000"/>
          </a:ln>
          <a:effectLst>
            <a:outerShdw blurRad="482600" dist="166003" dir="5400000" rotWithShape="0">
              <a:srgbClr val="408EF7">
                <a:alpha val="75000"/>
              </a:srgbClr>
            </a:outerShdw>
          </a:effectLst>
        </p:spPr>
        <p:txBody>
          <a:bodyPr tIns="91439" bIns="91439" anchor="ctr"/>
          <a:lstStyle/>
          <a:p>
            <a:pPr>
              <a:defRPr>
                <a:solidFill>
                  <a:srgbClr val="D84C97"/>
                </a:solidFill>
              </a:defRPr>
            </a:pPr>
            <a:endParaRPr/>
          </a:p>
        </p:txBody>
      </p:sp>
      <p:sp>
        <p:nvSpPr>
          <p:cNvPr id="16" name="TextBox 37">
            <a:extLst>
              <a:ext uri="{FF2B5EF4-FFF2-40B4-BE49-F238E27FC236}">
                <a16:creationId xmlns:a16="http://schemas.microsoft.com/office/drawing/2014/main" id="{0A58CDDE-93A6-428A-8179-31839EBA2B3B}"/>
              </a:ext>
            </a:extLst>
          </p:cNvPr>
          <p:cNvSpPr txBox="1"/>
          <p:nvPr/>
        </p:nvSpPr>
        <p:spPr>
          <a:xfrm>
            <a:off x="25249079" y="-5287612"/>
            <a:ext cx="10724985" cy="45704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a:defRPr sz="4800" b="1">
                <a:solidFill>
                  <a:srgbClr val="FFFFFF"/>
                </a:solidFill>
                <a:latin typeface="OpenSans-Semibold"/>
                <a:ea typeface="OpenSans-Semibold"/>
                <a:cs typeface="OpenSans-Semibold"/>
                <a:sym typeface="OpenSans-Semibold"/>
              </a:defRPr>
            </a:lvl1pPr>
          </a:lstStyle>
          <a:p>
            <a:pPr algn="ctr"/>
            <a:r>
              <a:rPr lang="ru-RU" sz="9500" dirty="0">
                <a:ea typeface="Open Sans Bold"/>
                <a:cs typeface="Open Sans Bold"/>
                <a:sym typeface="Open Sans Bold"/>
              </a:rPr>
              <a:t>Слабость Гегеля как политического мыслителя</a:t>
            </a:r>
          </a:p>
        </p:txBody>
      </p:sp>
      <p:sp>
        <p:nvSpPr>
          <p:cNvPr id="17" name="TextBox 39">
            <a:extLst>
              <a:ext uri="{FF2B5EF4-FFF2-40B4-BE49-F238E27FC236}">
                <a16:creationId xmlns:a16="http://schemas.microsoft.com/office/drawing/2014/main" id="{9D85E25E-F529-4623-A76C-CA274E8F8232}"/>
              </a:ext>
            </a:extLst>
          </p:cNvPr>
          <p:cNvSpPr txBox="1"/>
          <p:nvPr/>
        </p:nvSpPr>
        <p:spPr>
          <a:xfrm>
            <a:off x="28406279" y="3553493"/>
            <a:ext cx="10724985" cy="369562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algn="r">
              <a:lnSpc>
                <a:spcPct val="107000"/>
              </a:lnSpc>
              <a:spcAft>
                <a:spcPts val="800"/>
              </a:spcAft>
            </a:pPr>
            <a:r>
              <a:rPr lang="ru-RU" sz="3500" cap="all" spc="8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Он был умеренный реформист на службе полицейского полуфеодального государства, сторонник монархии, конституционной лишь по названию</a:t>
            </a:r>
            <a:r>
              <a:rPr lang="ru-RU" sz="4000" spc="500" dirty="0">
                <a:solidFill>
                  <a:srgbClr val="FFFFFF"/>
                </a:solidFill>
                <a:latin typeface="OpenSans-Semibold"/>
              </a:rPr>
              <a:t>.</a:t>
            </a:r>
          </a:p>
        </p:txBody>
      </p:sp>
      <p:sp>
        <p:nvSpPr>
          <p:cNvPr id="18" name="TextBox 39">
            <a:extLst>
              <a:ext uri="{FF2B5EF4-FFF2-40B4-BE49-F238E27FC236}">
                <a16:creationId xmlns:a16="http://schemas.microsoft.com/office/drawing/2014/main" id="{0FEFEA5D-4D01-4B96-8C65-DCBDC88A4696}"/>
              </a:ext>
            </a:extLst>
          </p:cNvPr>
          <p:cNvSpPr txBox="1"/>
          <p:nvPr/>
        </p:nvSpPr>
        <p:spPr>
          <a:xfrm>
            <a:off x="3472138" y="17120667"/>
            <a:ext cx="23969811" cy="114845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a:lnSpc>
                <a:spcPct val="107000"/>
              </a:lnSpc>
              <a:spcAft>
                <a:spcPts val="800"/>
              </a:spcAft>
            </a:pPr>
            <a:r>
              <a:rPr lang="ru-RU" sz="3000" b="1" cap="all" spc="8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*Фашизм воспользовался гегелевским культом государства, его националистическими тенденциями и оправданием войны.</a:t>
            </a:r>
          </a:p>
        </p:txBody>
      </p:sp>
      <p:sp>
        <p:nvSpPr>
          <p:cNvPr id="19" name="TextBox 39">
            <a:extLst>
              <a:ext uri="{FF2B5EF4-FFF2-40B4-BE49-F238E27FC236}">
                <a16:creationId xmlns:a16="http://schemas.microsoft.com/office/drawing/2014/main" id="{CF1DE054-EB39-40F5-9573-0CA9AAB262C4}"/>
              </a:ext>
            </a:extLst>
          </p:cNvPr>
          <p:cNvSpPr txBox="1"/>
          <p:nvPr/>
        </p:nvSpPr>
        <p:spPr>
          <a:xfrm>
            <a:off x="-11716768" y="8229275"/>
            <a:ext cx="10724985" cy="246169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algn="r">
              <a:lnSpc>
                <a:spcPct val="107000"/>
              </a:lnSpc>
              <a:spcAft>
                <a:spcPts val="800"/>
              </a:spcAft>
            </a:pPr>
            <a:r>
              <a:rPr lang="ru-RU" sz="3500" cap="all" spc="8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Приносивший и разделение властей, и народное представительство, и свободу граждан в жертву бюрократии</a:t>
            </a:r>
          </a:p>
        </p:txBody>
      </p:sp>
      <p:sp>
        <p:nvSpPr>
          <p:cNvPr id="20" name="TextBox 19">
            <a:extLst>
              <a:ext uri="{FF2B5EF4-FFF2-40B4-BE49-F238E27FC236}">
                <a16:creationId xmlns:a16="http://schemas.microsoft.com/office/drawing/2014/main" id="{CCDE7FAE-9ABB-45C0-A9A3-2177C425109D}"/>
              </a:ext>
            </a:extLst>
          </p:cNvPr>
          <p:cNvSpPr txBox="1"/>
          <p:nvPr/>
        </p:nvSpPr>
        <p:spPr>
          <a:xfrm>
            <a:off x="-11554363" y="1601251"/>
            <a:ext cx="10306050" cy="4493536"/>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algn="ctr"/>
            <a:r>
              <a:rPr lang="ru-RU" sz="4000" b="1" cap="all" spc="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Мощь его диалектического метода никак не соответствовали охранительные, робкие положения выдвинутой им государственно-правовой доктрины</a:t>
            </a:r>
          </a:p>
        </p:txBody>
      </p:sp>
    </p:spTree>
    <p:extLst>
      <p:ext uri="{BB962C8B-B14F-4D97-AF65-F5344CB8AC3E}">
        <p14:creationId xmlns:p14="http://schemas.microsoft.com/office/powerpoint/2010/main" val="3602193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ircle"/>
          <p:cNvSpPr/>
          <p:nvPr/>
        </p:nvSpPr>
        <p:spPr>
          <a:xfrm>
            <a:off x="-2595910" y="7442614"/>
            <a:ext cx="9434910" cy="9434910"/>
          </a:xfrm>
          <a:prstGeom prst="ellipse">
            <a:avLst/>
          </a:prstGeom>
          <a:ln w="63500">
            <a:solidFill>
              <a:srgbClr val="38383A"/>
            </a:solidFill>
            <a:miter lim="400000"/>
          </a:ln>
        </p:spPr>
        <p:txBody>
          <a:bodyPr tIns="91439" bIns="91439" anchor="ctr"/>
          <a:lstStyle/>
          <a:p>
            <a:endParaRPr/>
          </a:p>
        </p:txBody>
      </p:sp>
      <p:sp>
        <p:nvSpPr>
          <p:cNvPr id="34" name="Circle"/>
          <p:cNvSpPr/>
          <p:nvPr/>
        </p:nvSpPr>
        <p:spPr>
          <a:xfrm>
            <a:off x="744686" y="10783210"/>
            <a:ext cx="2753718" cy="2753718"/>
          </a:xfrm>
          <a:prstGeom prst="ellipse">
            <a:avLst/>
          </a:prstGeom>
          <a:ln w="63500">
            <a:solidFill>
              <a:srgbClr val="38383A"/>
            </a:solidFill>
            <a:miter lim="400000"/>
          </a:ln>
        </p:spPr>
        <p:txBody>
          <a:bodyPr tIns="91439" bIns="91439" anchor="ctr"/>
          <a:lstStyle/>
          <a:p>
            <a:endParaRPr/>
          </a:p>
        </p:txBody>
      </p:sp>
      <p:sp>
        <p:nvSpPr>
          <p:cNvPr id="35" name="Circle"/>
          <p:cNvSpPr/>
          <p:nvPr/>
        </p:nvSpPr>
        <p:spPr>
          <a:xfrm>
            <a:off x="-8735021" y="1303503"/>
            <a:ext cx="21713132" cy="21713132"/>
          </a:xfrm>
          <a:prstGeom prst="ellipse">
            <a:avLst/>
          </a:prstGeom>
          <a:ln w="63500">
            <a:solidFill>
              <a:srgbClr val="38383A"/>
            </a:solidFill>
            <a:miter lim="400000"/>
          </a:ln>
        </p:spPr>
        <p:txBody>
          <a:bodyPr tIns="91439" bIns="91439" anchor="ctr"/>
          <a:lstStyle/>
          <a:p>
            <a:endParaRPr/>
          </a:p>
        </p:txBody>
      </p:sp>
      <p:sp>
        <p:nvSpPr>
          <p:cNvPr id="36" name="!!Circle"/>
          <p:cNvSpPr/>
          <p:nvPr/>
        </p:nvSpPr>
        <p:spPr>
          <a:xfrm>
            <a:off x="1584685" y="5047402"/>
            <a:ext cx="10306050" cy="6474695"/>
          </a:xfrm>
          <a:prstGeom prst="roundRect">
            <a:avLst>
              <a:gd name="adj" fmla="val 19622"/>
            </a:avLst>
          </a:prstGeom>
          <a:gradFill>
            <a:gsLst>
              <a:gs pos="0">
                <a:srgbClr val="EB5E53"/>
              </a:gs>
              <a:gs pos="100000">
                <a:srgbClr val="FF835D"/>
              </a:gs>
            </a:gsLst>
            <a:lin ang="3092832"/>
          </a:gradFill>
          <a:ln w="25400">
            <a:miter lim="400000"/>
          </a:ln>
          <a:effectLst>
            <a:outerShdw blurRad="482600" dist="166003" dir="5400000" rotWithShape="0">
              <a:srgbClr val="E4775F">
                <a:alpha val="75000"/>
              </a:srgbClr>
            </a:outerShdw>
          </a:effectLst>
        </p:spPr>
        <p:txBody>
          <a:bodyPr tIns="91439" bIns="91439" anchor="ctr"/>
          <a:lstStyle/>
          <a:p>
            <a:pPr algn="ctr"/>
            <a:endParaRPr lang="ru-RU" sz="4000" b="1" cap="all" spc="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7" name="TextBox 37"/>
          <p:cNvSpPr txBox="1"/>
          <p:nvPr/>
        </p:nvSpPr>
        <p:spPr>
          <a:xfrm>
            <a:off x="3243126" y="639632"/>
            <a:ext cx="19395143" cy="31085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a:defRPr sz="4800" b="1">
                <a:solidFill>
                  <a:srgbClr val="FFFFFF"/>
                </a:solidFill>
                <a:latin typeface="OpenSans-Semibold"/>
                <a:ea typeface="OpenSans-Semibold"/>
                <a:cs typeface="OpenSans-Semibold"/>
                <a:sym typeface="OpenSans-Semibold"/>
              </a:defRPr>
            </a:lvl1pPr>
          </a:lstStyle>
          <a:p>
            <a:pPr algn="ctr"/>
            <a:r>
              <a:rPr lang="ru-RU" sz="9500" dirty="0">
                <a:ea typeface="Open Sans Bold"/>
                <a:cs typeface="Open Sans Bold"/>
                <a:sym typeface="Open Sans Bold"/>
              </a:rPr>
              <a:t>Слабость Гегеля как политического мыслителя</a:t>
            </a:r>
          </a:p>
        </p:txBody>
      </p:sp>
      <p:sp>
        <p:nvSpPr>
          <p:cNvPr id="39" name="TextBox 39"/>
          <p:cNvSpPr txBox="1"/>
          <p:nvPr/>
        </p:nvSpPr>
        <p:spPr>
          <a:xfrm>
            <a:off x="12192000" y="5149314"/>
            <a:ext cx="10724985" cy="369562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algn="r">
              <a:lnSpc>
                <a:spcPct val="107000"/>
              </a:lnSpc>
              <a:spcAft>
                <a:spcPts val="800"/>
              </a:spcAft>
            </a:pPr>
            <a:r>
              <a:rPr lang="ru-RU" sz="3500" cap="all" spc="8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Он был умеренный реформист на службе полицейского полуфеодального государства, сторонник монархии, конституционной лишь по названию</a:t>
            </a:r>
            <a:r>
              <a:rPr lang="ru-RU" sz="4000" spc="500" dirty="0">
                <a:solidFill>
                  <a:srgbClr val="FFFFFF"/>
                </a:solidFill>
                <a:latin typeface="OpenSans-Semibold"/>
              </a:rPr>
              <a:t>.</a:t>
            </a:r>
          </a:p>
        </p:txBody>
      </p:sp>
      <p:sp>
        <p:nvSpPr>
          <p:cNvPr id="43" name="Circle"/>
          <p:cNvSpPr/>
          <p:nvPr/>
        </p:nvSpPr>
        <p:spPr>
          <a:xfrm>
            <a:off x="-9539596" y="9808028"/>
            <a:ext cx="1630681" cy="1630682"/>
          </a:xfrm>
          <a:prstGeom prst="ellipse">
            <a:avLst/>
          </a:prstGeom>
          <a:gradFill>
            <a:gsLst>
              <a:gs pos="0">
                <a:srgbClr val="EB5E53"/>
              </a:gs>
              <a:gs pos="100000">
                <a:srgbClr val="FF835D"/>
              </a:gs>
            </a:gsLst>
            <a:lin ang="3092832"/>
          </a:gradFill>
          <a:ln w="25400">
            <a:miter lim="400000"/>
          </a:ln>
          <a:effectLst>
            <a:outerShdw blurRad="482600" dist="166003" dir="5400000" rotWithShape="0">
              <a:srgbClr val="E4775F">
                <a:alpha val="75000"/>
              </a:srgbClr>
            </a:outerShdw>
          </a:effectLst>
        </p:spPr>
        <p:txBody>
          <a:bodyPr tIns="91439" bIns="91439" anchor="ctr"/>
          <a:lstStyle/>
          <a:p>
            <a:pPr>
              <a:defRPr>
                <a:solidFill>
                  <a:srgbClr val="D84C97"/>
                </a:solidFill>
              </a:defRPr>
            </a:pPr>
            <a:endParaRPr/>
          </a:p>
        </p:txBody>
      </p:sp>
      <p:sp>
        <p:nvSpPr>
          <p:cNvPr id="10" name="TextBox 39">
            <a:extLst>
              <a:ext uri="{FF2B5EF4-FFF2-40B4-BE49-F238E27FC236}">
                <a16:creationId xmlns:a16="http://schemas.microsoft.com/office/drawing/2014/main" id="{4195941B-6EE3-4F6A-A779-C71D6F908482}"/>
              </a:ext>
            </a:extLst>
          </p:cNvPr>
          <p:cNvSpPr txBox="1"/>
          <p:nvPr/>
        </p:nvSpPr>
        <p:spPr>
          <a:xfrm>
            <a:off x="1606550" y="12509628"/>
            <a:ext cx="23969811" cy="114845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a:lnSpc>
                <a:spcPct val="107000"/>
              </a:lnSpc>
              <a:spcAft>
                <a:spcPts val="800"/>
              </a:spcAft>
            </a:pPr>
            <a:r>
              <a:rPr lang="ru-RU" sz="3000" b="1" cap="all" spc="8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*Фашизм воспользовался гегелевским культом государства, его националистическими тенденциями и оправданием войны.</a:t>
            </a:r>
          </a:p>
        </p:txBody>
      </p:sp>
      <p:sp>
        <p:nvSpPr>
          <p:cNvPr id="11" name="TextBox 39">
            <a:extLst>
              <a:ext uri="{FF2B5EF4-FFF2-40B4-BE49-F238E27FC236}">
                <a16:creationId xmlns:a16="http://schemas.microsoft.com/office/drawing/2014/main" id="{C3AFC6DF-A1CF-4676-AE47-F62C202ADF5A}"/>
              </a:ext>
            </a:extLst>
          </p:cNvPr>
          <p:cNvSpPr txBox="1"/>
          <p:nvPr/>
        </p:nvSpPr>
        <p:spPr>
          <a:xfrm>
            <a:off x="12152004" y="9060399"/>
            <a:ext cx="10724985" cy="246169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algn="r">
              <a:lnSpc>
                <a:spcPct val="107000"/>
              </a:lnSpc>
              <a:spcAft>
                <a:spcPts val="800"/>
              </a:spcAft>
            </a:pPr>
            <a:r>
              <a:rPr lang="ru-RU" sz="3500" cap="all" spc="8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Приносивший и разделение властей, и народное представительство, и свободу граждан в жертву бюрократии</a:t>
            </a:r>
          </a:p>
        </p:txBody>
      </p:sp>
      <p:sp>
        <p:nvSpPr>
          <p:cNvPr id="12" name="!!Circle1">
            <a:extLst>
              <a:ext uri="{FF2B5EF4-FFF2-40B4-BE49-F238E27FC236}">
                <a16:creationId xmlns:a16="http://schemas.microsoft.com/office/drawing/2014/main" id="{5CF2EB0F-66BD-4561-981B-8704E3617C60}"/>
              </a:ext>
            </a:extLst>
          </p:cNvPr>
          <p:cNvSpPr/>
          <p:nvPr/>
        </p:nvSpPr>
        <p:spPr>
          <a:xfrm>
            <a:off x="414189" y="401810"/>
            <a:ext cx="2227658" cy="2227661"/>
          </a:xfrm>
          <a:prstGeom prst="ellipse">
            <a:avLst/>
          </a:prstGeom>
          <a:gradFill>
            <a:gsLst>
              <a:gs pos="0">
                <a:srgbClr val="E83887"/>
              </a:gs>
              <a:gs pos="100000">
                <a:srgbClr val="F54ACC"/>
              </a:gs>
            </a:gsLst>
            <a:lin ang="3092832"/>
          </a:gradFill>
          <a:ln w="25400">
            <a:miter lim="400000"/>
          </a:ln>
          <a:effectLst>
            <a:outerShdw blurRad="482600" dist="166003" dir="5400000" rotWithShape="0">
              <a:srgbClr val="F056BA">
                <a:alpha val="75000"/>
              </a:srgbClr>
            </a:outerShdw>
          </a:effectLst>
        </p:spPr>
        <p:txBody>
          <a:bodyPr tIns="91439" bIns="91439" anchor="ctr"/>
          <a:lstStyle/>
          <a:p>
            <a:pPr>
              <a:defRPr>
                <a:solidFill>
                  <a:srgbClr val="D84C97"/>
                </a:solidFill>
              </a:defRPr>
            </a:pPr>
            <a:endParaRPr/>
          </a:p>
        </p:txBody>
      </p:sp>
      <p:sp>
        <p:nvSpPr>
          <p:cNvPr id="13" name="!!Circle3">
            <a:extLst>
              <a:ext uri="{FF2B5EF4-FFF2-40B4-BE49-F238E27FC236}">
                <a16:creationId xmlns:a16="http://schemas.microsoft.com/office/drawing/2014/main" id="{9ED3BB22-638E-47DD-93A0-CBF01B6F02A2}"/>
              </a:ext>
            </a:extLst>
          </p:cNvPr>
          <p:cNvSpPr/>
          <p:nvPr/>
        </p:nvSpPr>
        <p:spPr>
          <a:xfrm>
            <a:off x="2789993" y="11079038"/>
            <a:ext cx="906266" cy="906265"/>
          </a:xfrm>
          <a:prstGeom prst="ellipse">
            <a:avLst/>
          </a:prstGeom>
          <a:gradFill>
            <a:gsLst>
              <a:gs pos="0">
                <a:srgbClr val="2E6AF3"/>
              </a:gs>
              <a:gs pos="100000">
                <a:srgbClr val="54BDFF"/>
              </a:gs>
            </a:gsLst>
            <a:lin ang="3092832"/>
          </a:gradFill>
          <a:ln w="25400">
            <a:miter lim="400000"/>
          </a:ln>
          <a:effectLst>
            <a:outerShdw blurRad="482600" dist="166003" dir="5400000" rotWithShape="0">
              <a:srgbClr val="408EF7">
                <a:alpha val="75000"/>
              </a:srgbClr>
            </a:outerShdw>
          </a:effectLst>
        </p:spPr>
        <p:txBody>
          <a:bodyPr tIns="91439" bIns="91439" anchor="ctr"/>
          <a:lstStyle/>
          <a:p>
            <a:pPr>
              <a:defRPr>
                <a:solidFill>
                  <a:srgbClr val="D84C97"/>
                </a:solidFill>
              </a:defRPr>
            </a:pPr>
            <a:endParaRPr/>
          </a:p>
        </p:txBody>
      </p:sp>
      <p:sp>
        <p:nvSpPr>
          <p:cNvPr id="2" name="TextBox 1">
            <a:extLst>
              <a:ext uri="{FF2B5EF4-FFF2-40B4-BE49-F238E27FC236}">
                <a16:creationId xmlns:a16="http://schemas.microsoft.com/office/drawing/2014/main" id="{784E140C-D7BF-4A44-9AEC-D93302F07A18}"/>
              </a:ext>
            </a:extLst>
          </p:cNvPr>
          <p:cNvSpPr txBox="1"/>
          <p:nvPr/>
        </p:nvSpPr>
        <p:spPr>
          <a:xfrm>
            <a:off x="1685975" y="6050043"/>
            <a:ext cx="10306050" cy="4493536"/>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algn="ctr"/>
            <a:r>
              <a:rPr lang="ru-RU" sz="4000" b="1" cap="all" spc="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Мощь его диалектического метода никак не соответствовали охранительные, робкие положения выдвинутой им государственно-правовой доктрины</a:t>
            </a:r>
          </a:p>
        </p:txBody>
      </p:sp>
    </p:spTree>
    <p:extLst>
      <p:ext uri="{BB962C8B-B14F-4D97-AF65-F5344CB8AC3E}">
        <p14:creationId xmlns:p14="http://schemas.microsoft.com/office/powerpoint/2010/main" val="33428020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ircle"/>
          <p:cNvSpPr/>
          <p:nvPr/>
        </p:nvSpPr>
        <p:spPr>
          <a:xfrm>
            <a:off x="19895145" y="-2964855"/>
            <a:ext cx="9434910" cy="9434910"/>
          </a:xfrm>
          <a:prstGeom prst="ellipse">
            <a:avLst/>
          </a:prstGeom>
          <a:ln w="63500">
            <a:solidFill>
              <a:srgbClr val="38383A"/>
            </a:solidFill>
            <a:miter lim="400000"/>
          </a:ln>
        </p:spPr>
        <p:txBody>
          <a:bodyPr tIns="91439" bIns="91439" anchor="ctr"/>
          <a:lstStyle/>
          <a:p>
            <a:endParaRPr/>
          </a:p>
        </p:txBody>
      </p:sp>
      <p:sp>
        <p:nvSpPr>
          <p:cNvPr id="34" name="!!Circle2"/>
          <p:cNvSpPr/>
          <p:nvPr/>
        </p:nvSpPr>
        <p:spPr>
          <a:xfrm>
            <a:off x="23235741" y="375741"/>
            <a:ext cx="2753718" cy="2753718"/>
          </a:xfrm>
          <a:prstGeom prst="ellipse">
            <a:avLst/>
          </a:prstGeom>
          <a:ln w="63500">
            <a:solidFill>
              <a:srgbClr val="38383A"/>
            </a:solidFill>
            <a:miter lim="400000"/>
          </a:ln>
        </p:spPr>
        <p:txBody>
          <a:bodyPr tIns="91439" bIns="91439" anchor="ctr"/>
          <a:lstStyle/>
          <a:p>
            <a:endParaRPr/>
          </a:p>
        </p:txBody>
      </p:sp>
      <p:sp>
        <p:nvSpPr>
          <p:cNvPr id="35" name="!!Circle1"/>
          <p:cNvSpPr/>
          <p:nvPr/>
        </p:nvSpPr>
        <p:spPr>
          <a:xfrm>
            <a:off x="13756034" y="-9495852"/>
            <a:ext cx="21713132" cy="21713132"/>
          </a:xfrm>
          <a:prstGeom prst="ellipse">
            <a:avLst/>
          </a:prstGeom>
          <a:ln w="63500">
            <a:solidFill>
              <a:srgbClr val="38383A"/>
            </a:solidFill>
            <a:miter lim="400000"/>
          </a:ln>
        </p:spPr>
        <p:txBody>
          <a:bodyPr tIns="91439" bIns="91439" anchor="ctr"/>
          <a:lstStyle/>
          <a:p>
            <a:endParaRPr/>
          </a:p>
        </p:txBody>
      </p:sp>
      <p:sp>
        <p:nvSpPr>
          <p:cNvPr id="37" name="TextBox 37"/>
          <p:cNvSpPr txBox="1"/>
          <p:nvPr/>
        </p:nvSpPr>
        <p:spPr>
          <a:xfrm>
            <a:off x="12228143" y="5349428"/>
            <a:ext cx="10561559" cy="295465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a:defRPr sz="4800" b="1">
                <a:solidFill>
                  <a:srgbClr val="FFFFFF"/>
                </a:solidFill>
                <a:latin typeface="OpenSans-Semibold"/>
                <a:ea typeface="OpenSans-Semibold"/>
                <a:cs typeface="OpenSans-Semibold"/>
                <a:sym typeface="OpenSans-Semibold"/>
              </a:defRPr>
            </a:lvl1pPr>
          </a:lstStyle>
          <a:p>
            <a:pPr algn="r"/>
            <a:r>
              <a:rPr lang="ru-RU" sz="6000" spc="1000" dirty="0">
                <a:sym typeface="Calibri"/>
              </a:rPr>
              <a:t>Вершина немецкого классического идеализма</a:t>
            </a:r>
          </a:p>
        </p:txBody>
      </p:sp>
      <p:sp>
        <p:nvSpPr>
          <p:cNvPr id="41" name="TextBox 47"/>
          <p:cNvSpPr txBox="1"/>
          <p:nvPr/>
        </p:nvSpPr>
        <p:spPr>
          <a:xfrm>
            <a:off x="12161798" y="8846492"/>
            <a:ext cx="10621963" cy="387798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algn="r">
              <a:defRPr sz="2400">
                <a:solidFill>
                  <a:srgbClr val="FFFFFF"/>
                </a:solidFill>
                <a:latin typeface="Open Sans Bold"/>
                <a:ea typeface="Open Sans Bold"/>
                <a:cs typeface="Open Sans Bold"/>
                <a:sym typeface="Open Sans Bold"/>
              </a:defRPr>
            </a:pPr>
            <a:r>
              <a:rPr lang="ru-RU" sz="4000" b="1" cap="all" spc="8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sym typeface="OpenSans-Semibold"/>
              </a:rPr>
              <a:t>В ней ярко проступают основные черты, достоинства и недостатки идеалистически-рационалистического типа философствования.</a:t>
            </a:r>
            <a:endParaRPr sz="4000" b="1" cap="all" spc="8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sym typeface="OpenSans-Semibold"/>
            </a:endParaRPr>
          </a:p>
        </p:txBody>
      </p:sp>
      <p:sp>
        <p:nvSpPr>
          <p:cNvPr id="42" name="!!Circle3"/>
          <p:cNvSpPr/>
          <p:nvPr/>
        </p:nvSpPr>
        <p:spPr>
          <a:xfrm>
            <a:off x="23111701" y="5936331"/>
            <a:ext cx="654944" cy="654944"/>
          </a:xfrm>
          <a:prstGeom prst="ellipse">
            <a:avLst/>
          </a:prstGeom>
          <a:gradFill>
            <a:gsLst>
              <a:gs pos="0">
                <a:srgbClr val="2E6AF3"/>
              </a:gs>
              <a:gs pos="100000">
                <a:srgbClr val="54BDFF"/>
              </a:gs>
            </a:gsLst>
            <a:lin ang="3092832"/>
          </a:gradFill>
          <a:ln w="25400">
            <a:miter lim="400000"/>
          </a:ln>
          <a:effectLst>
            <a:outerShdw blurRad="482600" dist="166003" dir="5400000" rotWithShape="0">
              <a:srgbClr val="408EF7">
                <a:alpha val="75000"/>
              </a:srgbClr>
            </a:outerShdw>
          </a:effectLst>
        </p:spPr>
        <p:txBody>
          <a:bodyPr tIns="91439" bIns="91439" anchor="ctr"/>
          <a:lstStyle/>
          <a:p>
            <a:pPr>
              <a:defRPr>
                <a:solidFill>
                  <a:srgbClr val="D84C97"/>
                </a:solidFill>
              </a:defRPr>
            </a:pPr>
            <a:endParaRPr/>
          </a:p>
        </p:txBody>
      </p:sp>
      <p:pic>
        <p:nvPicPr>
          <p:cNvPr id="1026" name="Picture 2">
            <a:extLst>
              <a:ext uri="{FF2B5EF4-FFF2-40B4-BE49-F238E27FC236}">
                <a16:creationId xmlns:a16="http://schemas.microsoft.com/office/drawing/2014/main" id="{6D4AE276-C783-4EAF-8573-8F9979A748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9578" y="-306098"/>
            <a:ext cx="11852271" cy="14328196"/>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a:extLst>
              <a:ext uri="{FF2B5EF4-FFF2-40B4-BE49-F238E27FC236}">
                <a16:creationId xmlns:a16="http://schemas.microsoft.com/office/drawing/2014/main" id="{9C181764-9937-439E-B5EB-90665E649E75}"/>
              </a:ext>
            </a:extLst>
          </p:cNvPr>
          <p:cNvSpPr/>
          <p:nvPr/>
        </p:nvSpPr>
        <p:spPr>
          <a:xfrm>
            <a:off x="12331340" y="706540"/>
            <a:ext cx="10780361" cy="4117156"/>
          </a:xfrm>
          <a:prstGeom prst="roundRect">
            <a:avLst>
              <a:gd name="adj" fmla="val 19622"/>
            </a:avLst>
          </a:prstGeom>
          <a:solidFill>
            <a:srgbClr val="383938">
              <a:alpha val="56000"/>
            </a:srgbClr>
          </a:solidFill>
          <a:ln w="25400" cap="flat">
            <a:noFill/>
            <a:miter lim="400000"/>
          </a:ln>
          <a:effectLst/>
        </p:spPr>
        <p:txBody>
          <a:bodyPr wrap="square" lIns="91439" tIns="91439" rIns="91439" bIns="91439" numCol="1" anchor="ctr">
            <a:noAutofit/>
          </a:bodyPr>
          <a:lstStyle/>
          <a:p>
            <a:pPr algn="r"/>
            <a:r>
              <a:rPr lang="ru-RU" sz="9500" b="1" dirty="0">
                <a:solidFill>
                  <a:srgbClr val="FFFFFF"/>
                </a:solidFill>
                <a:latin typeface="OpenSans-Semibold"/>
                <a:sym typeface="Open Sans Bold"/>
              </a:rPr>
              <a:t>Философия </a:t>
            </a:r>
          </a:p>
          <a:p>
            <a:pPr algn="r"/>
            <a:r>
              <a:rPr lang="ru-RU" sz="9500" b="1" dirty="0">
                <a:solidFill>
                  <a:srgbClr val="FFFFFF"/>
                </a:solidFill>
                <a:latin typeface="OpenSans-Semibold"/>
                <a:sym typeface="Open Sans Bold"/>
              </a:rPr>
              <a:t>Георга Вильгельма Фридриха Гегеля </a:t>
            </a:r>
          </a:p>
        </p:txBody>
      </p:sp>
      <p:sp>
        <p:nvSpPr>
          <p:cNvPr id="22" name="TextBox 21">
            <a:extLst>
              <a:ext uri="{FF2B5EF4-FFF2-40B4-BE49-F238E27FC236}">
                <a16:creationId xmlns:a16="http://schemas.microsoft.com/office/drawing/2014/main" id="{E3DE4C32-21EB-400B-9802-5220E2E8E9AE}"/>
              </a:ext>
            </a:extLst>
          </p:cNvPr>
          <p:cNvSpPr txBox="1"/>
          <p:nvPr/>
        </p:nvSpPr>
        <p:spPr>
          <a:xfrm>
            <a:off x="24281451" y="752352"/>
            <a:ext cx="5673495" cy="304698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r>
              <a:rPr lang="ru-RU" sz="7500" spc="1000" dirty="0">
                <a:solidFill>
                  <a:srgbClr val="FFFFFF"/>
                </a:solidFill>
                <a:latin typeface="OpenSans-Semibold"/>
              </a:rPr>
              <a:t>Основной принцип </a:t>
            </a:r>
          </a:p>
          <a:p>
            <a:pPr marL="0" marR="0" indent="0" algn="l" defTabSz="1828800" rtl="0" fontAlgn="auto" latinLnBrk="0" hangingPunct="0">
              <a:lnSpc>
                <a:spcPct val="100000"/>
              </a:lnSpc>
              <a:spcBef>
                <a:spcPts val="0"/>
              </a:spcBef>
              <a:spcAft>
                <a:spcPts val="0"/>
              </a:spcAft>
              <a:buClrTx/>
              <a:buSzTx/>
              <a:buFontTx/>
              <a:buNone/>
              <a:tabLst/>
            </a:pPr>
            <a:endParaRPr kumimoji="0" lang="ru-RU" sz="3600" b="0" i="0" u="none" strike="noStrike" cap="none" spc="0" normalizeH="0" baseline="0" dirty="0">
              <a:ln>
                <a:noFill/>
              </a:ln>
              <a:solidFill>
                <a:srgbClr val="000000"/>
              </a:solidFill>
              <a:effectLst/>
              <a:uFillTx/>
              <a:latin typeface="+mj-lt"/>
              <a:ea typeface="+mj-ea"/>
              <a:cs typeface="+mj-cs"/>
              <a:sym typeface="Calibri"/>
            </a:endParaRPr>
          </a:p>
        </p:txBody>
      </p:sp>
      <p:sp>
        <p:nvSpPr>
          <p:cNvPr id="24" name="!!Circle2">
            <a:extLst>
              <a:ext uri="{FF2B5EF4-FFF2-40B4-BE49-F238E27FC236}">
                <a16:creationId xmlns:a16="http://schemas.microsoft.com/office/drawing/2014/main" id="{82306BF3-9AF7-42D8-B9FE-B4FF5103E39F}"/>
              </a:ext>
            </a:extLst>
          </p:cNvPr>
          <p:cNvSpPr/>
          <p:nvPr/>
        </p:nvSpPr>
        <p:spPr>
          <a:xfrm>
            <a:off x="22903236" y="936528"/>
            <a:ext cx="793089" cy="816072"/>
          </a:xfrm>
          <a:prstGeom prst="ellipse">
            <a:avLst/>
          </a:prstGeom>
          <a:gradFill>
            <a:gsLst>
              <a:gs pos="0">
                <a:srgbClr val="854DF3"/>
              </a:gs>
              <a:gs pos="100000">
                <a:srgbClr val="C475FF"/>
              </a:gs>
            </a:gsLst>
            <a:lin ang="3092832"/>
          </a:gradFill>
          <a:ln w="25400">
            <a:miter lim="400000"/>
          </a:ln>
          <a:effectLst>
            <a:outerShdw blurRad="482600" dist="166003" dir="5400000" rotWithShape="0">
              <a:srgbClr val="AE67F7">
                <a:alpha val="75000"/>
              </a:srgbClr>
            </a:outerShdw>
          </a:effectLst>
        </p:spPr>
        <p:txBody>
          <a:bodyPr tIns="91439" bIns="91439" anchor="ctr"/>
          <a:lstStyle/>
          <a:p>
            <a:pPr>
              <a:defRPr>
                <a:solidFill>
                  <a:srgbClr val="D84C97"/>
                </a:solidFill>
              </a:defRPr>
            </a:pPr>
            <a:endParaRPr dirty="0"/>
          </a:p>
        </p:txBody>
      </p:sp>
      <p:sp>
        <p:nvSpPr>
          <p:cNvPr id="43" name="!!Circle"/>
          <p:cNvSpPr/>
          <p:nvPr/>
        </p:nvSpPr>
        <p:spPr>
          <a:xfrm>
            <a:off x="12951459" y="-788521"/>
            <a:ext cx="1630681" cy="1630682"/>
          </a:xfrm>
          <a:prstGeom prst="ellipse">
            <a:avLst/>
          </a:prstGeom>
          <a:gradFill>
            <a:gsLst>
              <a:gs pos="0">
                <a:srgbClr val="EB5E53"/>
              </a:gs>
              <a:gs pos="100000">
                <a:srgbClr val="FF835D"/>
              </a:gs>
            </a:gsLst>
            <a:lin ang="3092832"/>
          </a:gradFill>
          <a:ln w="25400">
            <a:miter lim="400000"/>
          </a:ln>
          <a:effectLst>
            <a:outerShdw blurRad="482600" dist="166003" dir="5400000" rotWithShape="0">
              <a:srgbClr val="E4775F">
                <a:alpha val="75000"/>
              </a:srgbClr>
            </a:outerShdw>
          </a:effectLst>
        </p:spPr>
        <p:txBody>
          <a:bodyPr tIns="91439" bIns="91439" anchor="ctr"/>
          <a:lstStyle/>
          <a:p>
            <a:pPr>
              <a:defRPr>
                <a:solidFill>
                  <a:srgbClr val="D84C97"/>
                </a:solidFill>
              </a:defRPr>
            </a:pPr>
            <a:endParaRPr/>
          </a:p>
        </p:txBody>
      </p:sp>
      <p:sp>
        <p:nvSpPr>
          <p:cNvPr id="25" name="Circle">
            <a:extLst>
              <a:ext uri="{FF2B5EF4-FFF2-40B4-BE49-F238E27FC236}">
                <a16:creationId xmlns:a16="http://schemas.microsoft.com/office/drawing/2014/main" id="{C03F5CD2-E766-4A92-9BD0-474AE070D2BB}"/>
              </a:ext>
            </a:extLst>
          </p:cNvPr>
          <p:cNvSpPr/>
          <p:nvPr/>
        </p:nvSpPr>
        <p:spPr>
          <a:xfrm>
            <a:off x="14582140" y="-3904962"/>
            <a:ext cx="698302" cy="698303"/>
          </a:xfrm>
          <a:prstGeom prst="ellipse">
            <a:avLst/>
          </a:prstGeom>
          <a:gradFill>
            <a:gsLst>
              <a:gs pos="0">
                <a:srgbClr val="2E6AF3"/>
              </a:gs>
              <a:gs pos="100000">
                <a:srgbClr val="54BDFF"/>
              </a:gs>
            </a:gsLst>
            <a:lin ang="3092832"/>
          </a:gradFill>
          <a:ln w="25400">
            <a:miter lim="400000"/>
          </a:ln>
          <a:effectLst>
            <a:outerShdw blurRad="482600" dist="166003" dir="5400000" rotWithShape="0">
              <a:srgbClr val="408EF7">
                <a:alpha val="75000"/>
              </a:srgbClr>
            </a:outerShdw>
          </a:effectLst>
        </p:spPr>
        <p:txBody>
          <a:bodyPr tIns="91439" bIns="91439" anchor="ctr"/>
          <a:lstStyle/>
          <a:p>
            <a:pPr>
              <a:defRPr>
                <a:solidFill>
                  <a:srgbClr val="D84C97"/>
                </a:solidFill>
              </a:defRPr>
            </a:pPr>
            <a:endParaRPr/>
          </a:p>
        </p:txBody>
      </p:sp>
    </p:spTree>
    <p:extLst>
      <p:ext uri="{BB962C8B-B14F-4D97-AF65-F5344CB8AC3E}">
        <p14:creationId xmlns:p14="http://schemas.microsoft.com/office/powerpoint/2010/main" val="2169118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ircle">
            <a:extLst>
              <a:ext uri="{FF2B5EF4-FFF2-40B4-BE49-F238E27FC236}">
                <a16:creationId xmlns:a16="http://schemas.microsoft.com/office/drawing/2014/main" id="{5847C59B-EF4D-4E57-A36C-E22BE042FFF3}"/>
              </a:ext>
            </a:extLst>
          </p:cNvPr>
          <p:cNvSpPr/>
          <p:nvPr/>
        </p:nvSpPr>
        <p:spPr>
          <a:xfrm>
            <a:off x="20569180" y="7568883"/>
            <a:ext cx="3814820" cy="3814820"/>
          </a:xfrm>
          <a:prstGeom prst="ellipse">
            <a:avLst/>
          </a:prstGeom>
          <a:ln w="63500">
            <a:solidFill>
              <a:srgbClr val="383839"/>
            </a:solidFill>
            <a:miter lim="400000"/>
          </a:ln>
        </p:spPr>
        <p:txBody>
          <a:bodyPr tIns="91439" bIns="91439" anchor="ctr"/>
          <a:lstStyle/>
          <a:p>
            <a:endParaRPr/>
          </a:p>
        </p:txBody>
      </p:sp>
      <p:sp>
        <p:nvSpPr>
          <p:cNvPr id="16" name="Circle">
            <a:extLst>
              <a:ext uri="{FF2B5EF4-FFF2-40B4-BE49-F238E27FC236}">
                <a16:creationId xmlns:a16="http://schemas.microsoft.com/office/drawing/2014/main" id="{57AAFCF5-8516-4865-95BD-3B841506AD80}"/>
              </a:ext>
            </a:extLst>
          </p:cNvPr>
          <p:cNvSpPr/>
          <p:nvPr/>
        </p:nvSpPr>
        <p:spPr>
          <a:xfrm>
            <a:off x="-927455" y="5897610"/>
            <a:ext cx="4766037" cy="4766035"/>
          </a:xfrm>
          <a:prstGeom prst="ellipse">
            <a:avLst/>
          </a:prstGeom>
          <a:ln w="63500">
            <a:solidFill>
              <a:srgbClr val="383839"/>
            </a:solidFill>
            <a:miter lim="400000"/>
          </a:ln>
        </p:spPr>
        <p:txBody>
          <a:bodyPr tIns="91439" bIns="91439" anchor="ctr"/>
          <a:lstStyle/>
          <a:p>
            <a:endParaRPr/>
          </a:p>
        </p:txBody>
      </p:sp>
      <p:sp>
        <p:nvSpPr>
          <p:cNvPr id="15" name="Circle">
            <a:extLst>
              <a:ext uri="{FF2B5EF4-FFF2-40B4-BE49-F238E27FC236}">
                <a16:creationId xmlns:a16="http://schemas.microsoft.com/office/drawing/2014/main" id="{C6C5E966-8BF1-4467-AFE7-609F184AAEB5}"/>
              </a:ext>
            </a:extLst>
          </p:cNvPr>
          <p:cNvSpPr/>
          <p:nvPr/>
        </p:nvSpPr>
        <p:spPr>
          <a:xfrm>
            <a:off x="20569180" y="1732591"/>
            <a:ext cx="6548036" cy="6548036"/>
          </a:xfrm>
          <a:prstGeom prst="ellipse">
            <a:avLst/>
          </a:prstGeom>
          <a:ln w="63500">
            <a:solidFill>
              <a:srgbClr val="383839"/>
            </a:solidFill>
            <a:miter lim="400000"/>
          </a:ln>
        </p:spPr>
        <p:txBody>
          <a:bodyPr tIns="91439" bIns="91439" anchor="ctr"/>
          <a:lstStyle/>
          <a:p>
            <a:endParaRPr/>
          </a:p>
        </p:txBody>
      </p:sp>
      <p:sp>
        <p:nvSpPr>
          <p:cNvPr id="51" name="!!Circle"/>
          <p:cNvSpPr/>
          <p:nvPr/>
        </p:nvSpPr>
        <p:spPr>
          <a:xfrm>
            <a:off x="-1600311" y="5163128"/>
            <a:ext cx="5235338" cy="5235338"/>
          </a:xfrm>
          <a:prstGeom prst="ellipse">
            <a:avLst/>
          </a:prstGeom>
          <a:gradFill>
            <a:gsLst>
              <a:gs pos="0">
                <a:srgbClr val="EB5E53"/>
              </a:gs>
              <a:gs pos="100000">
                <a:srgbClr val="FF835D"/>
              </a:gs>
            </a:gsLst>
            <a:lin ang="3092832"/>
          </a:gradFill>
          <a:ln w="25400">
            <a:miter lim="400000"/>
          </a:ln>
          <a:effectLst>
            <a:outerShdw blurRad="482600" dist="166003" dir="5400000" rotWithShape="0">
              <a:srgbClr val="E4775F">
                <a:alpha val="75000"/>
              </a:srgbClr>
            </a:outerShdw>
          </a:effectLst>
        </p:spPr>
        <p:txBody>
          <a:bodyPr tIns="91439" bIns="91439" anchor="ctr"/>
          <a:lstStyle/>
          <a:p>
            <a:pPr>
              <a:defRPr>
                <a:solidFill>
                  <a:srgbClr val="D84C97"/>
                </a:solidFill>
              </a:defRPr>
            </a:pPr>
            <a:endParaRPr dirty="0"/>
          </a:p>
        </p:txBody>
      </p:sp>
      <p:sp>
        <p:nvSpPr>
          <p:cNvPr id="52" name="!!Circle3"/>
          <p:cNvSpPr/>
          <p:nvPr/>
        </p:nvSpPr>
        <p:spPr>
          <a:xfrm>
            <a:off x="21133099" y="7319725"/>
            <a:ext cx="3640175" cy="3640168"/>
          </a:xfrm>
          <a:prstGeom prst="ellipse">
            <a:avLst/>
          </a:prstGeom>
          <a:gradFill>
            <a:gsLst>
              <a:gs pos="0">
                <a:srgbClr val="2E6AF3"/>
              </a:gs>
              <a:gs pos="100000">
                <a:srgbClr val="54BDFF"/>
              </a:gs>
            </a:gsLst>
            <a:lin ang="3092832"/>
          </a:gradFill>
          <a:ln w="25400">
            <a:miter lim="400000"/>
          </a:ln>
          <a:effectLst>
            <a:outerShdw blurRad="482600" dist="166003" dir="5400000" rotWithShape="0">
              <a:srgbClr val="408EF7">
                <a:alpha val="75000"/>
              </a:srgbClr>
            </a:outerShdw>
          </a:effectLst>
        </p:spPr>
        <p:txBody>
          <a:bodyPr tIns="91439" bIns="91439" anchor="ctr"/>
          <a:lstStyle/>
          <a:p>
            <a:pPr>
              <a:defRPr>
                <a:solidFill>
                  <a:srgbClr val="D84C97"/>
                </a:solidFill>
              </a:defRPr>
            </a:pPr>
            <a:endParaRPr/>
          </a:p>
        </p:txBody>
      </p:sp>
      <p:sp>
        <p:nvSpPr>
          <p:cNvPr id="45" name="!!Circle1"/>
          <p:cNvSpPr/>
          <p:nvPr/>
        </p:nvSpPr>
        <p:spPr>
          <a:xfrm>
            <a:off x="-927455" y="-625724"/>
            <a:ext cx="6917999" cy="6917999"/>
          </a:xfrm>
          <a:prstGeom prst="ellipse">
            <a:avLst/>
          </a:prstGeom>
          <a:gradFill>
            <a:gsLst>
              <a:gs pos="0">
                <a:srgbClr val="E83887"/>
              </a:gs>
              <a:gs pos="100000">
                <a:srgbClr val="F54ACC"/>
              </a:gs>
            </a:gsLst>
            <a:lin ang="3092832"/>
          </a:gradFill>
          <a:ln w="25400">
            <a:miter lim="400000"/>
          </a:ln>
          <a:effectLst>
            <a:outerShdw blurRad="482600" dist="166003" dir="5400000" rotWithShape="0">
              <a:srgbClr val="F056BA">
                <a:alpha val="75000"/>
              </a:srgbClr>
            </a:outerShdw>
          </a:effectLst>
        </p:spPr>
        <p:txBody>
          <a:bodyPr tIns="91439" bIns="91439" anchor="ctr"/>
          <a:lstStyle/>
          <a:p>
            <a:pPr algn="ctr">
              <a:defRPr>
                <a:solidFill>
                  <a:srgbClr val="D84C97"/>
                </a:solidFill>
              </a:defRPr>
            </a:pPr>
            <a:endParaRPr sz="7500" b="1" spc="1000" dirty="0">
              <a:solidFill>
                <a:schemeClr val="bg1"/>
              </a:solidFill>
              <a:latin typeface="OpenSans-Semibold"/>
            </a:endParaRPr>
          </a:p>
        </p:txBody>
      </p:sp>
      <p:sp>
        <p:nvSpPr>
          <p:cNvPr id="50" name="!!Circle2"/>
          <p:cNvSpPr/>
          <p:nvPr/>
        </p:nvSpPr>
        <p:spPr>
          <a:xfrm>
            <a:off x="21041442" y="1950053"/>
            <a:ext cx="7314276" cy="7526240"/>
          </a:xfrm>
          <a:prstGeom prst="ellipse">
            <a:avLst/>
          </a:prstGeom>
          <a:gradFill>
            <a:gsLst>
              <a:gs pos="0">
                <a:srgbClr val="854DF3"/>
              </a:gs>
              <a:gs pos="100000">
                <a:srgbClr val="C475FF"/>
              </a:gs>
            </a:gsLst>
            <a:lin ang="3092832"/>
          </a:gradFill>
          <a:ln w="25400">
            <a:miter lim="400000"/>
          </a:ln>
          <a:effectLst>
            <a:outerShdw blurRad="482600" dist="166003" dir="5400000" rotWithShape="0">
              <a:srgbClr val="AE67F7">
                <a:alpha val="75000"/>
              </a:srgbClr>
            </a:outerShdw>
          </a:effectLst>
        </p:spPr>
        <p:txBody>
          <a:bodyPr tIns="91439" bIns="91439" anchor="ctr"/>
          <a:lstStyle/>
          <a:p>
            <a:pPr>
              <a:defRPr>
                <a:solidFill>
                  <a:srgbClr val="D84C97"/>
                </a:solidFill>
              </a:defRPr>
            </a:pPr>
            <a:endParaRPr dirty="0"/>
          </a:p>
        </p:txBody>
      </p:sp>
      <p:sp>
        <p:nvSpPr>
          <p:cNvPr id="3" name="TextBox 2">
            <a:extLst>
              <a:ext uri="{FF2B5EF4-FFF2-40B4-BE49-F238E27FC236}">
                <a16:creationId xmlns:a16="http://schemas.microsoft.com/office/drawing/2014/main" id="{9BDB1D44-E149-4FD4-A6F9-2FD18378529E}"/>
              </a:ext>
            </a:extLst>
          </p:cNvPr>
          <p:cNvSpPr txBox="1"/>
          <p:nvPr/>
        </p:nvSpPr>
        <p:spPr>
          <a:xfrm>
            <a:off x="-305204" y="1362629"/>
            <a:ext cx="5673495" cy="310854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algn="ctr"/>
            <a:r>
              <a:rPr lang="ru-RU" sz="9500" b="1" dirty="0">
                <a:solidFill>
                  <a:srgbClr val="FFFFFF"/>
                </a:solidFill>
                <a:latin typeface="OpenSans-Semibold"/>
                <a:sym typeface="Open Sans Bold"/>
              </a:rPr>
              <a:t>Основной принцип</a:t>
            </a:r>
          </a:p>
        </p:txBody>
      </p:sp>
      <p:sp>
        <p:nvSpPr>
          <p:cNvPr id="4" name="TextBox 3">
            <a:extLst>
              <a:ext uri="{FF2B5EF4-FFF2-40B4-BE49-F238E27FC236}">
                <a16:creationId xmlns:a16="http://schemas.microsoft.com/office/drawing/2014/main" id="{FE2AF021-52B8-47B4-AD40-7BF236B68130}"/>
              </a:ext>
            </a:extLst>
          </p:cNvPr>
          <p:cNvSpPr txBox="1"/>
          <p:nvPr/>
        </p:nvSpPr>
        <p:spPr>
          <a:xfrm>
            <a:off x="5663450" y="4573598"/>
            <a:ext cx="14669599" cy="5109089"/>
          </a:xfrm>
          <a:prstGeom prst="rect">
            <a:avLst/>
          </a:prstGeom>
          <a:solidFill>
            <a:srgbClr val="202020">
              <a:alpha val="50000"/>
            </a:srgbClr>
          </a:solid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algn="ctr"/>
            <a:r>
              <a:rPr lang="ru-RU" sz="8000" b="1" spc="1000" dirty="0">
                <a:solidFill>
                  <a:srgbClr val="FFFFFF"/>
                </a:solidFill>
                <a:latin typeface="OpenSans-Semibold"/>
                <a:sym typeface="OpenSans-Semibold"/>
              </a:rPr>
              <a:t>«Все действительное* разумно, все разумное действительно» </a:t>
            </a:r>
          </a:p>
          <a:p>
            <a:pPr algn="r"/>
            <a:r>
              <a:rPr lang="ru-RU" sz="8000" b="1" spc="1000" dirty="0">
                <a:solidFill>
                  <a:srgbClr val="FFFFFF"/>
                </a:solidFill>
                <a:latin typeface="OpenSans-Semibold"/>
                <a:sym typeface="OpenSans-Semibold"/>
              </a:rPr>
              <a:t>	      -Гегель</a:t>
            </a:r>
          </a:p>
        </p:txBody>
      </p:sp>
      <p:sp>
        <p:nvSpPr>
          <p:cNvPr id="13" name="TextBox 12">
            <a:extLst>
              <a:ext uri="{FF2B5EF4-FFF2-40B4-BE49-F238E27FC236}">
                <a16:creationId xmlns:a16="http://schemas.microsoft.com/office/drawing/2014/main" id="{AE37B39F-2F79-485C-B85E-E933034FC4B3}"/>
              </a:ext>
            </a:extLst>
          </p:cNvPr>
          <p:cNvSpPr txBox="1"/>
          <p:nvPr/>
        </p:nvSpPr>
        <p:spPr>
          <a:xfrm>
            <a:off x="6629400" y="12080641"/>
            <a:ext cx="16323787" cy="1569658"/>
          </a:xfrm>
          <a:prstGeom prst="rect">
            <a:avLst/>
          </a:prstGeom>
          <a:solidFill>
            <a:srgbClr val="202020">
              <a:alpha val="50000"/>
            </a:srgbClr>
          </a:solid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r" defTabSz="1828800" rtl="0" fontAlgn="auto" latinLnBrk="0" hangingPunct="0">
              <a:lnSpc>
                <a:spcPct val="100000"/>
              </a:lnSpc>
              <a:spcBef>
                <a:spcPts val="0"/>
              </a:spcBef>
              <a:spcAft>
                <a:spcPts val="0"/>
              </a:spcAft>
              <a:buClrTx/>
              <a:buSzTx/>
              <a:buFontTx/>
              <a:buNone/>
              <a:tabLst/>
            </a:pPr>
            <a:r>
              <a:rPr lang="ru-RU" sz="3000" b="1" cap="all" spc="8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*философ понимал отнюдь не все существующее, а только то, что существенно и необходимо, что соответствует внутренней логике развития</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ircle"/>
          <p:cNvSpPr/>
          <p:nvPr/>
        </p:nvSpPr>
        <p:spPr>
          <a:xfrm>
            <a:off x="1615876" y="-7401124"/>
            <a:ext cx="21152248" cy="21152248"/>
          </a:xfrm>
          <a:prstGeom prst="ellipse">
            <a:avLst/>
          </a:prstGeom>
          <a:ln w="63500">
            <a:solidFill>
              <a:srgbClr val="383839"/>
            </a:solidFill>
            <a:miter lim="400000"/>
          </a:ln>
        </p:spPr>
        <p:txBody>
          <a:bodyPr tIns="91439" bIns="91439" anchor="ctr"/>
          <a:lstStyle/>
          <a:p>
            <a:endParaRPr/>
          </a:p>
        </p:txBody>
      </p:sp>
      <p:sp>
        <p:nvSpPr>
          <p:cNvPr id="21" name="Circle"/>
          <p:cNvSpPr/>
          <p:nvPr/>
        </p:nvSpPr>
        <p:spPr>
          <a:xfrm>
            <a:off x="7474545" y="-1542455"/>
            <a:ext cx="9434910" cy="9434910"/>
          </a:xfrm>
          <a:prstGeom prst="ellipse">
            <a:avLst/>
          </a:prstGeom>
          <a:ln w="63500">
            <a:solidFill>
              <a:srgbClr val="383839"/>
            </a:solidFill>
            <a:miter lim="400000"/>
          </a:ln>
        </p:spPr>
        <p:txBody>
          <a:bodyPr tIns="91439" bIns="91439" anchor="ctr"/>
          <a:lstStyle/>
          <a:p>
            <a:endParaRPr/>
          </a:p>
        </p:txBody>
      </p:sp>
      <p:sp>
        <p:nvSpPr>
          <p:cNvPr id="22" name="!!Circle1"/>
          <p:cNvSpPr/>
          <p:nvPr/>
        </p:nvSpPr>
        <p:spPr>
          <a:xfrm>
            <a:off x="16170722" y="4222538"/>
            <a:ext cx="1011503" cy="1011503"/>
          </a:xfrm>
          <a:prstGeom prst="ellipse">
            <a:avLst/>
          </a:prstGeom>
          <a:gradFill>
            <a:gsLst>
              <a:gs pos="0">
                <a:srgbClr val="E83887"/>
              </a:gs>
              <a:gs pos="100000">
                <a:srgbClr val="F54ACC"/>
              </a:gs>
            </a:gsLst>
            <a:lin ang="3092832"/>
          </a:gradFill>
          <a:ln w="25400">
            <a:miter lim="400000"/>
          </a:ln>
          <a:effectLst>
            <a:outerShdw blurRad="482600" dist="166003" dir="5400000" rotWithShape="0">
              <a:srgbClr val="F056BA">
                <a:alpha val="75000"/>
              </a:srgbClr>
            </a:outerShdw>
          </a:effectLst>
        </p:spPr>
        <p:txBody>
          <a:bodyPr tIns="91439" bIns="91439" anchor="ctr"/>
          <a:lstStyle/>
          <a:p>
            <a:pPr>
              <a:defRPr>
                <a:solidFill>
                  <a:srgbClr val="D84C97"/>
                </a:solidFill>
              </a:defRPr>
            </a:pPr>
            <a:endParaRPr/>
          </a:p>
        </p:txBody>
      </p:sp>
      <p:sp>
        <p:nvSpPr>
          <p:cNvPr id="23" name="!!Circle3"/>
          <p:cNvSpPr/>
          <p:nvPr/>
        </p:nvSpPr>
        <p:spPr>
          <a:xfrm>
            <a:off x="1582915" y="7345399"/>
            <a:ext cx="3085783" cy="3085783"/>
          </a:xfrm>
          <a:prstGeom prst="ellipse">
            <a:avLst/>
          </a:prstGeom>
          <a:gradFill>
            <a:gsLst>
              <a:gs pos="0">
                <a:srgbClr val="2E6AF3"/>
              </a:gs>
              <a:gs pos="100000">
                <a:srgbClr val="54BDFF"/>
              </a:gs>
            </a:gsLst>
            <a:lin ang="3092832"/>
          </a:gradFill>
          <a:ln w="25400">
            <a:miter lim="400000"/>
          </a:ln>
          <a:effectLst>
            <a:outerShdw blurRad="482600" dist="166003" dir="5400000" rotWithShape="0">
              <a:srgbClr val="408EF7">
                <a:alpha val="75000"/>
              </a:srgbClr>
            </a:outerShdw>
          </a:effectLst>
        </p:spPr>
        <p:txBody>
          <a:bodyPr tIns="91439" bIns="91439" anchor="ctr"/>
          <a:lstStyle/>
          <a:p>
            <a:pPr>
              <a:defRPr>
                <a:solidFill>
                  <a:srgbClr val="D84C97"/>
                </a:solidFill>
              </a:defRPr>
            </a:pPr>
            <a:endParaRPr/>
          </a:p>
        </p:txBody>
      </p:sp>
      <p:sp>
        <p:nvSpPr>
          <p:cNvPr id="24" name="!!Circle2"/>
          <p:cNvSpPr/>
          <p:nvPr/>
        </p:nvSpPr>
        <p:spPr>
          <a:xfrm>
            <a:off x="6873806" y="1064947"/>
            <a:ext cx="1623120" cy="1623120"/>
          </a:xfrm>
          <a:prstGeom prst="ellipse">
            <a:avLst/>
          </a:prstGeom>
          <a:gradFill>
            <a:gsLst>
              <a:gs pos="0">
                <a:srgbClr val="854DF3"/>
              </a:gs>
              <a:gs pos="100000">
                <a:srgbClr val="C475FF"/>
              </a:gs>
            </a:gsLst>
            <a:lin ang="3092832"/>
          </a:gradFill>
          <a:ln w="25400">
            <a:miter lim="400000"/>
          </a:ln>
          <a:effectLst>
            <a:outerShdw blurRad="482600" dist="166003" dir="5400000" rotWithShape="0">
              <a:srgbClr val="AE67F7">
                <a:alpha val="75000"/>
              </a:srgbClr>
            </a:outerShdw>
          </a:effectLst>
        </p:spPr>
        <p:txBody>
          <a:bodyPr tIns="91439" bIns="91439" anchor="ctr"/>
          <a:lstStyle/>
          <a:p>
            <a:pPr>
              <a:defRPr>
                <a:solidFill>
                  <a:srgbClr val="D84C97"/>
                </a:solidFill>
              </a:defRPr>
            </a:pPr>
            <a:endParaRPr/>
          </a:p>
        </p:txBody>
      </p:sp>
      <p:sp>
        <p:nvSpPr>
          <p:cNvPr id="25" name="!!Circle"/>
          <p:cNvSpPr/>
          <p:nvPr/>
        </p:nvSpPr>
        <p:spPr>
          <a:xfrm>
            <a:off x="18113142" y="8888291"/>
            <a:ext cx="3397682" cy="3397682"/>
          </a:xfrm>
          <a:prstGeom prst="ellipse">
            <a:avLst/>
          </a:prstGeom>
          <a:gradFill>
            <a:gsLst>
              <a:gs pos="0">
                <a:srgbClr val="EB5E53"/>
              </a:gs>
              <a:gs pos="100000">
                <a:srgbClr val="FF835D"/>
              </a:gs>
            </a:gsLst>
            <a:lin ang="3092832"/>
          </a:gradFill>
          <a:ln w="25400">
            <a:miter lim="400000"/>
          </a:ln>
          <a:effectLst>
            <a:outerShdw blurRad="482600" dist="166003" dir="5400000" rotWithShape="0">
              <a:srgbClr val="E4775F">
                <a:alpha val="75000"/>
              </a:srgbClr>
            </a:outerShdw>
          </a:effectLst>
        </p:spPr>
        <p:txBody>
          <a:bodyPr tIns="91439" bIns="91439" anchor="ctr"/>
          <a:lstStyle/>
          <a:p>
            <a:pPr>
              <a:defRPr>
                <a:solidFill>
                  <a:srgbClr val="D84C97"/>
                </a:solidFill>
              </a:defRPr>
            </a:pPr>
            <a:endParaRPr/>
          </a:p>
        </p:txBody>
      </p:sp>
      <p:sp>
        <p:nvSpPr>
          <p:cNvPr id="26" name="Circle"/>
          <p:cNvSpPr/>
          <p:nvPr/>
        </p:nvSpPr>
        <p:spPr>
          <a:xfrm>
            <a:off x="10976471" y="1959471"/>
            <a:ext cx="2431059" cy="2431058"/>
          </a:xfrm>
          <a:prstGeom prst="ellipse">
            <a:avLst/>
          </a:prstGeom>
          <a:ln w="63500">
            <a:solidFill>
              <a:srgbClr val="383839"/>
            </a:solidFill>
            <a:miter lim="400000"/>
          </a:ln>
        </p:spPr>
        <p:txBody>
          <a:bodyPr tIns="91439" bIns="91439" anchor="ctr"/>
          <a:lstStyle/>
          <a:p>
            <a:endParaRPr/>
          </a:p>
        </p:txBody>
      </p:sp>
      <p:sp>
        <p:nvSpPr>
          <p:cNvPr id="28" name="SWOT"/>
          <p:cNvSpPr txBox="1"/>
          <p:nvPr/>
        </p:nvSpPr>
        <p:spPr>
          <a:xfrm>
            <a:off x="5627409" y="5698796"/>
            <a:ext cx="13129181" cy="164660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algn="ctr">
              <a:defRPr sz="20000" spc="2800">
                <a:solidFill>
                  <a:srgbClr val="FFFFFF"/>
                </a:solidFill>
                <a:latin typeface="Open Sans Bold"/>
                <a:ea typeface="Open Sans Bold"/>
                <a:cs typeface="Open Sans Bold"/>
                <a:sym typeface="Open Sans Bold"/>
              </a:defRPr>
            </a:lvl1pPr>
          </a:lstStyle>
          <a:p>
            <a:r>
              <a:rPr lang="ru-RU" sz="9500" b="1" spc="0" dirty="0">
                <a:latin typeface="OpenSans-Semibold"/>
                <a:sym typeface="Calibri"/>
              </a:rPr>
              <a:t>Международное право </a:t>
            </a:r>
            <a:endParaRPr sz="9500" b="1" spc="0" dirty="0">
              <a:latin typeface="OpenSans-Semibold"/>
              <a:sym typeface="Calibri"/>
            </a:endParaRPr>
          </a:p>
        </p:txBody>
      </p:sp>
      <p:sp>
        <p:nvSpPr>
          <p:cNvPr id="29" name="Rounded Rectangle"/>
          <p:cNvSpPr/>
          <p:nvPr/>
        </p:nvSpPr>
        <p:spPr>
          <a:xfrm>
            <a:off x="6070600" y="7810154"/>
            <a:ext cx="12042542" cy="3698909"/>
          </a:xfrm>
          <a:prstGeom prst="roundRect">
            <a:avLst>
              <a:gd name="adj" fmla="val 50000"/>
            </a:avLst>
          </a:prstGeom>
          <a:solidFill>
            <a:srgbClr val="383938"/>
          </a:solidFill>
          <a:ln w="25400" cap="flat">
            <a:noFill/>
            <a:miter lim="400000"/>
          </a:ln>
          <a:effectLst/>
        </p:spPr>
        <p:txBody>
          <a:bodyPr wrap="square" lIns="91439" tIns="91439" rIns="91439" bIns="91439" numCol="1" anchor="ctr">
            <a:noAutofit/>
          </a:bodyPr>
          <a:lstStyle/>
          <a:p>
            <a:pPr algn="ctr"/>
            <a:r>
              <a:rPr lang="ru-RU" sz="4000" b="1" cap="all" spc="8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долженствование, так как за ним нет принудительной силы, которая гарантировала бы соблюдение его норм</a:t>
            </a:r>
            <a:endParaRPr sz="4000" b="1" cap="all" spc="8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extBox 37">
            <a:extLst>
              <a:ext uri="{FF2B5EF4-FFF2-40B4-BE49-F238E27FC236}">
                <a16:creationId xmlns:a16="http://schemas.microsoft.com/office/drawing/2014/main" id="{2E3E92D2-6947-4022-B518-567878711A30}"/>
              </a:ext>
            </a:extLst>
          </p:cNvPr>
          <p:cNvSpPr txBox="1"/>
          <p:nvPr/>
        </p:nvSpPr>
        <p:spPr>
          <a:xfrm>
            <a:off x="-14344893" y="-2589369"/>
            <a:ext cx="11553547" cy="603241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a:defRPr sz="4800" b="1">
                <a:solidFill>
                  <a:srgbClr val="FFFFFF"/>
                </a:solidFill>
                <a:latin typeface="OpenSans-Semibold"/>
                <a:ea typeface="OpenSans-Semibold"/>
                <a:cs typeface="OpenSans-Semibold"/>
                <a:sym typeface="OpenSans-Semibold"/>
              </a:defRPr>
            </a:lvl1pPr>
          </a:lstStyle>
          <a:p>
            <a:r>
              <a:rPr lang="ru-RU" sz="9500" b="0" dirty="0">
                <a:sym typeface="Open Sans Bold"/>
              </a:rPr>
              <a:t>Сосуществование государств предполагает </a:t>
            </a:r>
          </a:p>
          <a:p>
            <a:r>
              <a:rPr lang="ru-RU" sz="9500" dirty="0">
                <a:sym typeface="Open Sans Bold"/>
              </a:rPr>
              <a:t>войны и конфликты</a:t>
            </a:r>
            <a:endParaRPr sz="9500" dirty="0">
              <a:sym typeface="Open Sans Bold"/>
            </a:endParaRPr>
          </a:p>
        </p:txBody>
      </p:sp>
      <p:sp>
        <p:nvSpPr>
          <p:cNvPr id="15" name="TextBox 39">
            <a:extLst>
              <a:ext uri="{FF2B5EF4-FFF2-40B4-BE49-F238E27FC236}">
                <a16:creationId xmlns:a16="http://schemas.microsoft.com/office/drawing/2014/main" id="{830E95E8-E825-42A2-A4C9-D48AAA7F8142}"/>
              </a:ext>
            </a:extLst>
          </p:cNvPr>
          <p:cNvSpPr txBox="1"/>
          <p:nvPr/>
        </p:nvSpPr>
        <p:spPr>
          <a:xfrm>
            <a:off x="27175346" y="-2589369"/>
            <a:ext cx="9432059" cy="326243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a:defRPr sz="2400">
                <a:solidFill>
                  <a:srgbClr val="FFFFFF"/>
                </a:solidFill>
                <a:latin typeface="Open Sans Bold"/>
                <a:ea typeface="Open Sans Bold"/>
                <a:cs typeface="Open Sans Bold"/>
                <a:sym typeface="Open Sans Bold"/>
              </a:defRPr>
            </a:pPr>
            <a:r>
              <a:rPr lang="ru-RU" sz="4000" cap="all" spc="8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Гегель видит в войне нравственное начало, не позволяющее считать ее абсолютным злом.</a:t>
            </a:r>
          </a:p>
        </p:txBody>
      </p:sp>
      <p:sp>
        <p:nvSpPr>
          <p:cNvPr id="16" name="TextBox 15">
            <a:extLst>
              <a:ext uri="{FF2B5EF4-FFF2-40B4-BE49-F238E27FC236}">
                <a16:creationId xmlns:a16="http://schemas.microsoft.com/office/drawing/2014/main" id="{1ACC5747-1A5F-405A-90ED-5ECB0AACB3D2}"/>
              </a:ext>
            </a:extLst>
          </p:cNvPr>
          <p:cNvSpPr txBox="1"/>
          <p:nvPr/>
        </p:nvSpPr>
        <p:spPr>
          <a:xfrm>
            <a:off x="1582915" y="15507613"/>
            <a:ext cx="14203362" cy="110799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lang="ru-RU" sz="3000" b="1" cap="all" spc="8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 Гегелевское отношение к войне связано с культом национального государства.</a:t>
            </a:r>
          </a:p>
        </p:txBody>
      </p:sp>
      <p:sp>
        <p:nvSpPr>
          <p:cNvPr id="17" name="TextBox 39">
            <a:extLst>
              <a:ext uri="{FF2B5EF4-FFF2-40B4-BE49-F238E27FC236}">
                <a16:creationId xmlns:a16="http://schemas.microsoft.com/office/drawing/2014/main" id="{28576EBF-005E-4F80-AF9D-478161384E87}"/>
              </a:ext>
            </a:extLst>
          </p:cNvPr>
          <p:cNvSpPr txBox="1"/>
          <p:nvPr/>
        </p:nvSpPr>
        <p:spPr>
          <a:xfrm>
            <a:off x="27175346" y="4656111"/>
            <a:ext cx="9739014" cy="326243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a:defRPr sz="2400">
                <a:solidFill>
                  <a:srgbClr val="FFFFFF"/>
                </a:solidFill>
                <a:latin typeface="Open Sans Bold"/>
                <a:ea typeface="Open Sans Bold"/>
                <a:cs typeface="Open Sans Bold"/>
                <a:sym typeface="Open Sans Bold"/>
              </a:defRPr>
            </a:pPr>
            <a:r>
              <a:rPr lang="ru-RU" sz="4000" cap="all" spc="8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По его мнению война укрепляет национальное единство и останавливает внутренние беспорядки</a:t>
            </a:r>
          </a:p>
        </p:txBody>
      </p:sp>
      <p:sp>
        <p:nvSpPr>
          <p:cNvPr id="18" name="TextBox 39">
            <a:extLst>
              <a:ext uri="{FF2B5EF4-FFF2-40B4-BE49-F238E27FC236}">
                <a16:creationId xmlns:a16="http://schemas.microsoft.com/office/drawing/2014/main" id="{F99AC0C3-55E1-4FB3-8BE4-2BEAA7E02370}"/>
              </a:ext>
            </a:extLst>
          </p:cNvPr>
          <p:cNvSpPr txBox="1"/>
          <p:nvPr/>
        </p:nvSpPr>
        <p:spPr>
          <a:xfrm>
            <a:off x="26733871" y="13830187"/>
            <a:ext cx="10621963" cy="326243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a:defRPr sz="2400">
                <a:solidFill>
                  <a:srgbClr val="FFFFFF"/>
                </a:solidFill>
                <a:latin typeface="Open Sans Bold"/>
                <a:ea typeface="Open Sans Bold"/>
                <a:cs typeface="Open Sans Bold"/>
                <a:sym typeface="Open Sans Bold"/>
              </a:defRPr>
            </a:pPr>
            <a:r>
              <a:rPr lang="ru-RU" sz="4000" cap="all" spc="8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Он настаивает лишь на том, чтобы войны велись с соблюдением правил и не были направлены против частных лиц и семей.</a:t>
            </a:r>
            <a:endParaRPr sz="4000" cap="all" spc="8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TextBox 18">
            <a:extLst>
              <a:ext uri="{FF2B5EF4-FFF2-40B4-BE49-F238E27FC236}">
                <a16:creationId xmlns:a16="http://schemas.microsoft.com/office/drawing/2014/main" id="{B3C0190F-56EA-47B3-B294-7E08AD60130C}"/>
              </a:ext>
            </a:extLst>
          </p:cNvPr>
          <p:cNvSpPr txBox="1"/>
          <p:nvPr/>
        </p:nvSpPr>
        <p:spPr>
          <a:xfrm>
            <a:off x="-11537881" y="13716000"/>
            <a:ext cx="9883252" cy="443198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r>
              <a:rPr lang="ru-RU" sz="4000" b="1" cap="all" spc="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Гегель идеализирует и героизирует это бедствие, говоря, что принесение себя в жертву государству - долг каждого подданного. </a:t>
            </a:r>
          </a:p>
          <a:p>
            <a:pPr marL="0" marR="0" indent="0" algn="l" defTabSz="1828800" rtl="0" fontAlgn="auto" latinLnBrk="0" hangingPunct="0">
              <a:lnSpc>
                <a:spcPct val="100000"/>
              </a:lnSpc>
              <a:spcBef>
                <a:spcPts val="0"/>
              </a:spcBef>
              <a:spcAft>
                <a:spcPts val="0"/>
              </a:spcAft>
              <a:buClrTx/>
              <a:buSzTx/>
              <a:buFontTx/>
              <a:buNone/>
              <a:tabLst/>
            </a:pPr>
            <a:endParaRPr kumimoji="0" lang="ru-RU" sz="3600" b="1"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672548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ircle"/>
          <p:cNvSpPr/>
          <p:nvPr/>
        </p:nvSpPr>
        <p:spPr>
          <a:xfrm>
            <a:off x="-4140512" y="-4341714"/>
            <a:ext cx="9434910" cy="9434910"/>
          </a:xfrm>
          <a:prstGeom prst="ellipse">
            <a:avLst/>
          </a:prstGeom>
          <a:ln w="63500">
            <a:solidFill>
              <a:srgbClr val="38383A"/>
            </a:solidFill>
            <a:miter lim="400000"/>
          </a:ln>
        </p:spPr>
        <p:txBody>
          <a:bodyPr tIns="91439" bIns="91439" anchor="ctr"/>
          <a:lstStyle/>
          <a:p>
            <a:endParaRPr/>
          </a:p>
        </p:txBody>
      </p:sp>
      <p:sp>
        <p:nvSpPr>
          <p:cNvPr id="35" name="Circle"/>
          <p:cNvSpPr/>
          <p:nvPr/>
        </p:nvSpPr>
        <p:spPr>
          <a:xfrm>
            <a:off x="-10573537" y="-10480825"/>
            <a:ext cx="21713132" cy="21713132"/>
          </a:xfrm>
          <a:prstGeom prst="ellipse">
            <a:avLst/>
          </a:prstGeom>
          <a:ln w="63500">
            <a:solidFill>
              <a:srgbClr val="38383A"/>
            </a:solidFill>
            <a:miter lim="400000"/>
          </a:ln>
        </p:spPr>
        <p:txBody>
          <a:bodyPr tIns="91439" bIns="91439" anchor="ctr"/>
          <a:lstStyle/>
          <a:p>
            <a:endParaRPr/>
          </a:p>
        </p:txBody>
      </p:sp>
      <p:sp>
        <p:nvSpPr>
          <p:cNvPr id="34" name="Circle"/>
          <p:cNvSpPr/>
          <p:nvPr/>
        </p:nvSpPr>
        <p:spPr>
          <a:xfrm>
            <a:off x="-799916" y="-1001118"/>
            <a:ext cx="2753718" cy="2753718"/>
          </a:xfrm>
          <a:prstGeom prst="ellipse">
            <a:avLst/>
          </a:prstGeom>
          <a:ln w="63500">
            <a:solidFill>
              <a:srgbClr val="38383A"/>
            </a:solidFill>
            <a:miter lim="400000"/>
          </a:ln>
        </p:spPr>
        <p:txBody>
          <a:bodyPr tIns="91439" bIns="91439" anchor="ctr"/>
          <a:lstStyle/>
          <a:p>
            <a:endParaRPr/>
          </a:p>
        </p:txBody>
      </p:sp>
      <p:sp>
        <p:nvSpPr>
          <p:cNvPr id="36" name="!!Circle1"/>
          <p:cNvSpPr/>
          <p:nvPr/>
        </p:nvSpPr>
        <p:spPr>
          <a:xfrm>
            <a:off x="1837134" y="7011681"/>
            <a:ext cx="10354865" cy="4572180"/>
          </a:xfrm>
          <a:prstGeom prst="roundRect">
            <a:avLst>
              <a:gd name="adj" fmla="val 19622"/>
            </a:avLst>
          </a:prstGeom>
          <a:gradFill>
            <a:gsLst>
              <a:gs pos="0">
                <a:srgbClr val="E83887"/>
              </a:gs>
              <a:gs pos="100000">
                <a:srgbClr val="F54ACC"/>
              </a:gs>
            </a:gsLst>
            <a:lin ang="3092832"/>
          </a:gradFill>
          <a:ln w="25400">
            <a:miter lim="400000"/>
          </a:ln>
          <a:effectLst>
            <a:outerShdw blurRad="482600" dist="166003" dir="5400000" rotWithShape="0">
              <a:srgbClr val="F056BA">
                <a:alpha val="75000"/>
              </a:srgbClr>
            </a:outerShdw>
          </a:effectLst>
        </p:spPr>
        <p:txBody>
          <a:bodyPr tIns="91439" bIns="91439" anchor="ctr"/>
          <a:lstStyle/>
          <a:p>
            <a:pPr algn="ctr"/>
            <a:endParaRPr lang="ru-RU" sz="4000" b="1" cap="all" spc="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7" name="TextBox 37"/>
          <p:cNvSpPr txBox="1"/>
          <p:nvPr/>
        </p:nvSpPr>
        <p:spPr>
          <a:xfrm>
            <a:off x="1521401" y="839195"/>
            <a:ext cx="11553547" cy="603241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a:defRPr sz="4800" b="1">
                <a:solidFill>
                  <a:srgbClr val="FFFFFF"/>
                </a:solidFill>
                <a:latin typeface="OpenSans-Semibold"/>
                <a:ea typeface="OpenSans-Semibold"/>
                <a:cs typeface="OpenSans-Semibold"/>
                <a:sym typeface="OpenSans-Semibold"/>
              </a:defRPr>
            </a:lvl1pPr>
          </a:lstStyle>
          <a:p>
            <a:r>
              <a:rPr lang="ru-RU" sz="9500" b="0" dirty="0">
                <a:sym typeface="Open Sans Bold"/>
              </a:rPr>
              <a:t>Сосуществование государств предполагает </a:t>
            </a:r>
          </a:p>
          <a:p>
            <a:r>
              <a:rPr lang="ru-RU" sz="9500" dirty="0">
                <a:sym typeface="Open Sans Bold"/>
              </a:rPr>
              <a:t>войны и конфликты</a:t>
            </a:r>
            <a:endParaRPr sz="9500" dirty="0">
              <a:sym typeface="Open Sans Bold"/>
            </a:endParaRPr>
          </a:p>
        </p:txBody>
      </p:sp>
      <p:sp>
        <p:nvSpPr>
          <p:cNvPr id="39" name="TextBox 39"/>
          <p:cNvSpPr txBox="1"/>
          <p:nvPr/>
        </p:nvSpPr>
        <p:spPr>
          <a:xfrm>
            <a:off x="13074949" y="1681358"/>
            <a:ext cx="9432059" cy="326243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a:defRPr sz="2400">
                <a:solidFill>
                  <a:srgbClr val="FFFFFF"/>
                </a:solidFill>
                <a:latin typeface="Open Sans Bold"/>
                <a:ea typeface="Open Sans Bold"/>
                <a:cs typeface="Open Sans Bold"/>
                <a:sym typeface="Open Sans Bold"/>
              </a:defRPr>
            </a:pPr>
            <a:r>
              <a:rPr lang="ru-RU" sz="4000" cap="all" spc="8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Гегель видит в войне нравственное начало, не позволяющее считать ее абсолютным злом.</a:t>
            </a:r>
          </a:p>
        </p:txBody>
      </p:sp>
      <p:sp>
        <p:nvSpPr>
          <p:cNvPr id="42" name="!!Circle3"/>
          <p:cNvSpPr/>
          <p:nvPr/>
        </p:nvSpPr>
        <p:spPr>
          <a:xfrm>
            <a:off x="10812123" y="741078"/>
            <a:ext cx="654944" cy="654944"/>
          </a:xfrm>
          <a:prstGeom prst="ellipse">
            <a:avLst/>
          </a:prstGeom>
          <a:gradFill>
            <a:gsLst>
              <a:gs pos="0">
                <a:srgbClr val="2E6AF3"/>
              </a:gs>
              <a:gs pos="100000">
                <a:srgbClr val="54BDFF"/>
              </a:gs>
            </a:gsLst>
            <a:lin ang="3092832"/>
          </a:gradFill>
          <a:ln w="25400">
            <a:miter lim="400000"/>
          </a:ln>
          <a:effectLst>
            <a:outerShdw blurRad="482600" dist="166003" dir="5400000" rotWithShape="0">
              <a:srgbClr val="408EF7">
                <a:alpha val="75000"/>
              </a:srgbClr>
            </a:outerShdw>
          </a:effectLst>
        </p:spPr>
        <p:txBody>
          <a:bodyPr tIns="91439" bIns="91439" anchor="ctr"/>
          <a:lstStyle/>
          <a:p>
            <a:pPr>
              <a:defRPr>
                <a:solidFill>
                  <a:srgbClr val="D84C97"/>
                </a:solidFill>
              </a:defRPr>
            </a:pPr>
            <a:endParaRPr/>
          </a:p>
        </p:txBody>
      </p:sp>
      <p:sp>
        <p:nvSpPr>
          <p:cNvPr id="43" name="!!Circle"/>
          <p:cNvSpPr/>
          <p:nvPr/>
        </p:nvSpPr>
        <p:spPr>
          <a:xfrm>
            <a:off x="-799916" y="4277855"/>
            <a:ext cx="1630681" cy="1630682"/>
          </a:xfrm>
          <a:prstGeom prst="ellipse">
            <a:avLst/>
          </a:prstGeom>
          <a:gradFill>
            <a:gsLst>
              <a:gs pos="0">
                <a:srgbClr val="EB5E53"/>
              </a:gs>
              <a:gs pos="100000">
                <a:srgbClr val="FF835D"/>
              </a:gs>
            </a:gsLst>
            <a:lin ang="3092832"/>
          </a:gradFill>
          <a:ln w="25400">
            <a:miter lim="400000"/>
          </a:ln>
          <a:effectLst>
            <a:outerShdw blurRad="482600" dist="166003" dir="5400000" rotWithShape="0">
              <a:srgbClr val="E4775F">
                <a:alpha val="75000"/>
              </a:srgbClr>
            </a:outerShdw>
          </a:effectLst>
        </p:spPr>
        <p:txBody>
          <a:bodyPr tIns="91439" bIns="91439" anchor="ctr"/>
          <a:lstStyle/>
          <a:p>
            <a:pPr>
              <a:defRPr>
                <a:solidFill>
                  <a:srgbClr val="D84C97"/>
                </a:solidFill>
              </a:defRPr>
            </a:pPr>
            <a:endParaRPr/>
          </a:p>
        </p:txBody>
      </p:sp>
      <p:sp>
        <p:nvSpPr>
          <p:cNvPr id="2" name="TextBox 1">
            <a:extLst>
              <a:ext uri="{FF2B5EF4-FFF2-40B4-BE49-F238E27FC236}">
                <a16:creationId xmlns:a16="http://schemas.microsoft.com/office/drawing/2014/main" id="{E4D98A54-0276-4885-A152-64A2D81C49F9}"/>
              </a:ext>
            </a:extLst>
          </p:cNvPr>
          <p:cNvSpPr txBox="1"/>
          <p:nvPr/>
        </p:nvSpPr>
        <p:spPr>
          <a:xfrm>
            <a:off x="1570038" y="12639871"/>
            <a:ext cx="14203362" cy="110799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lang="ru-RU" sz="3000" b="1" cap="all" spc="8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 Гегелевское отношение к войне связано с культом национального государства.</a:t>
            </a:r>
          </a:p>
        </p:txBody>
      </p:sp>
      <p:sp>
        <p:nvSpPr>
          <p:cNvPr id="14" name="TextBox 39">
            <a:extLst>
              <a:ext uri="{FF2B5EF4-FFF2-40B4-BE49-F238E27FC236}">
                <a16:creationId xmlns:a16="http://schemas.microsoft.com/office/drawing/2014/main" id="{7AA2C808-772C-4684-9845-C60A7FA99077}"/>
              </a:ext>
            </a:extLst>
          </p:cNvPr>
          <p:cNvSpPr txBox="1"/>
          <p:nvPr/>
        </p:nvSpPr>
        <p:spPr>
          <a:xfrm>
            <a:off x="13074948" y="5380498"/>
            <a:ext cx="9739014" cy="326243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a:defRPr sz="2400">
                <a:solidFill>
                  <a:srgbClr val="FFFFFF"/>
                </a:solidFill>
                <a:latin typeface="Open Sans Bold"/>
                <a:ea typeface="Open Sans Bold"/>
                <a:cs typeface="Open Sans Bold"/>
                <a:sym typeface="Open Sans Bold"/>
              </a:defRPr>
            </a:pPr>
            <a:r>
              <a:rPr lang="ru-RU" sz="4000" cap="all" spc="8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По его мнению война укрепляет национальное единство и останавливает внутренние беспорядки</a:t>
            </a:r>
          </a:p>
        </p:txBody>
      </p:sp>
      <p:sp>
        <p:nvSpPr>
          <p:cNvPr id="15" name="TextBox 39">
            <a:extLst>
              <a:ext uri="{FF2B5EF4-FFF2-40B4-BE49-F238E27FC236}">
                <a16:creationId xmlns:a16="http://schemas.microsoft.com/office/drawing/2014/main" id="{FFBFD695-6352-4AD2-ACD3-0BE5FBF3DDB0}"/>
              </a:ext>
            </a:extLst>
          </p:cNvPr>
          <p:cNvSpPr txBox="1"/>
          <p:nvPr/>
        </p:nvSpPr>
        <p:spPr>
          <a:xfrm>
            <a:off x="13074949" y="8971020"/>
            <a:ext cx="10621963" cy="326243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a:defRPr sz="2400">
                <a:solidFill>
                  <a:srgbClr val="FFFFFF"/>
                </a:solidFill>
                <a:latin typeface="Open Sans Bold"/>
                <a:ea typeface="Open Sans Bold"/>
                <a:cs typeface="Open Sans Bold"/>
                <a:sym typeface="Open Sans Bold"/>
              </a:defRPr>
            </a:pPr>
            <a:r>
              <a:rPr lang="ru-RU" sz="4000" cap="all" spc="8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Он настаивает лишь на том, чтобы войны велись с соблюдением правил и не были направлены против частных лиц и семей.</a:t>
            </a:r>
            <a:endParaRPr sz="4000" cap="all" spc="8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Circle2">
            <a:extLst>
              <a:ext uri="{FF2B5EF4-FFF2-40B4-BE49-F238E27FC236}">
                <a16:creationId xmlns:a16="http://schemas.microsoft.com/office/drawing/2014/main" id="{51D22CE6-30C3-4DAC-8E69-1D44700FC362}"/>
              </a:ext>
            </a:extLst>
          </p:cNvPr>
          <p:cNvSpPr/>
          <p:nvPr/>
        </p:nvSpPr>
        <p:spPr>
          <a:xfrm>
            <a:off x="1025575" y="-1311930"/>
            <a:ext cx="1623120" cy="1623120"/>
          </a:xfrm>
          <a:prstGeom prst="ellipse">
            <a:avLst/>
          </a:prstGeom>
          <a:gradFill>
            <a:gsLst>
              <a:gs pos="0">
                <a:srgbClr val="854DF3"/>
              </a:gs>
              <a:gs pos="100000">
                <a:srgbClr val="C475FF"/>
              </a:gs>
            </a:gsLst>
            <a:lin ang="3092832"/>
          </a:gradFill>
          <a:ln w="25400">
            <a:miter lim="400000"/>
          </a:ln>
          <a:effectLst>
            <a:outerShdw blurRad="482600" dist="166003" dir="5400000" rotWithShape="0">
              <a:srgbClr val="AE67F7">
                <a:alpha val="75000"/>
              </a:srgbClr>
            </a:outerShdw>
          </a:effectLst>
        </p:spPr>
        <p:txBody>
          <a:bodyPr tIns="91439" bIns="91439" anchor="ctr"/>
          <a:lstStyle/>
          <a:p>
            <a:pPr>
              <a:defRPr>
                <a:solidFill>
                  <a:srgbClr val="D84C97"/>
                </a:solidFill>
              </a:defRPr>
            </a:pPr>
            <a:endParaRPr/>
          </a:p>
        </p:txBody>
      </p:sp>
      <p:sp>
        <p:nvSpPr>
          <p:cNvPr id="4" name="TextBox 3">
            <a:extLst>
              <a:ext uri="{FF2B5EF4-FFF2-40B4-BE49-F238E27FC236}">
                <a16:creationId xmlns:a16="http://schemas.microsoft.com/office/drawing/2014/main" id="{253A7060-A62B-417F-835B-F954AFC32F19}"/>
              </a:ext>
            </a:extLst>
          </p:cNvPr>
          <p:cNvSpPr txBox="1"/>
          <p:nvPr/>
        </p:nvSpPr>
        <p:spPr>
          <a:xfrm>
            <a:off x="2308747" y="7224338"/>
            <a:ext cx="9883252" cy="443198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r>
              <a:rPr lang="ru-RU" sz="4000" b="1" cap="all" spc="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Гегель идеализирует и героизирует это бедствие, говоря, что принесение себя в жертву государству - долг каждого подданного. </a:t>
            </a:r>
          </a:p>
          <a:p>
            <a:pPr marL="0" marR="0" indent="0" algn="l" defTabSz="1828800" rtl="0" fontAlgn="auto" latinLnBrk="0" hangingPunct="0">
              <a:lnSpc>
                <a:spcPct val="100000"/>
              </a:lnSpc>
              <a:spcBef>
                <a:spcPts val="0"/>
              </a:spcBef>
              <a:spcAft>
                <a:spcPts val="0"/>
              </a:spcAft>
              <a:buClrTx/>
              <a:buSzTx/>
              <a:buFontTx/>
              <a:buNone/>
              <a:tabLst/>
            </a:pPr>
            <a:endParaRPr kumimoji="0" lang="ru-RU" sz="3600" b="1"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9967450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ircle"/>
          <p:cNvSpPr/>
          <p:nvPr/>
        </p:nvSpPr>
        <p:spPr>
          <a:xfrm>
            <a:off x="1615876" y="-7401124"/>
            <a:ext cx="21152248" cy="21152248"/>
          </a:xfrm>
          <a:prstGeom prst="ellipse">
            <a:avLst/>
          </a:prstGeom>
          <a:ln w="63500">
            <a:solidFill>
              <a:srgbClr val="383839"/>
            </a:solidFill>
            <a:miter lim="400000"/>
          </a:ln>
        </p:spPr>
        <p:txBody>
          <a:bodyPr tIns="91439" bIns="91439" anchor="ctr"/>
          <a:lstStyle/>
          <a:p>
            <a:endParaRPr/>
          </a:p>
        </p:txBody>
      </p:sp>
      <p:sp>
        <p:nvSpPr>
          <p:cNvPr id="21" name="Circle"/>
          <p:cNvSpPr/>
          <p:nvPr/>
        </p:nvSpPr>
        <p:spPr>
          <a:xfrm>
            <a:off x="7474545" y="-1542455"/>
            <a:ext cx="9434910" cy="9434910"/>
          </a:xfrm>
          <a:prstGeom prst="ellipse">
            <a:avLst/>
          </a:prstGeom>
          <a:ln w="63500">
            <a:solidFill>
              <a:srgbClr val="383839"/>
            </a:solidFill>
            <a:miter lim="400000"/>
          </a:ln>
        </p:spPr>
        <p:txBody>
          <a:bodyPr tIns="91439" bIns="91439" anchor="ctr"/>
          <a:lstStyle/>
          <a:p>
            <a:endParaRPr/>
          </a:p>
        </p:txBody>
      </p:sp>
      <p:sp>
        <p:nvSpPr>
          <p:cNvPr id="22" name="!!Circle1"/>
          <p:cNvSpPr/>
          <p:nvPr/>
        </p:nvSpPr>
        <p:spPr>
          <a:xfrm>
            <a:off x="7021568" y="2658781"/>
            <a:ext cx="1011503" cy="1011503"/>
          </a:xfrm>
          <a:prstGeom prst="ellipse">
            <a:avLst/>
          </a:prstGeom>
          <a:gradFill>
            <a:gsLst>
              <a:gs pos="0">
                <a:srgbClr val="E83887"/>
              </a:gs>
              <a:gs pos="100000">
                <a:srgbClr val="F54ACC"/>
              </a:gs>
            </a:gsLst>
            <a:lin ang="3092832"/>
          </a:gradFill>
          <a:ln w="25400">
            <a:miter lim="400000"/>
          </a:ln>
          <a:effectLst>
            <a:outerShdw blurRad="482600" dist="166003" dir="5400000" rotWithShape="0">
              <a:srgbClr val="F056BA">
                <a:alpha val="75000"/>
              </a:srgbClr>
            </a:outerShdw>
          </a:effectLst>
        </p:spPr>
        <p:txBody>
          <a:bodyPr tIns="91439" bIns="91439" anchor="ctr"/>
          <a:lstStyle/>
          <a:p>
            <a:pPr>
              <a:defRPr>
                <a:solidFill>
                  <a:srgbClr val="D84C97"/>
                </a:solidFill>
              </a:defRPr>
            </a:pPr>
            <a:endParaRPr/>
          </a:p>
        </p:txBody>
      </p:sp>
      <p:sp>
        <p:nvSpPr>
          <p:cNvPr id="24" name="!!Circle2"/>
          <p:cNvSpPr/>
          <p:nvPr/>
        </p:nvSpPr>
        <p:spPr>
          <a:xfrm>
            <a:off x="15586684" y="4204"/>
            <a:ext cx="1623120" cy="1623120"/>
          </a:xfrm>
          <a:prstGeom prst="ellipse">
            <a:avLst/>
          </a:prstGeom>
          <a:gradFill>
            <a:gsLst>
              <a:gs pos="0">
                <a:srgbClr val="854DF3"/>
              </a:gs>
              <a:gs pos="100000">
                <a:srgbClr val="C475FF"/>
              </a:gs>
            </a:gsLst>
            <a:lin ang="3092832"/>
          </a:gradFill>
          <a:ln w="25400">
            <a:miter lim="400000"/>
          </a:ln>
          <a:effectLst>
            <a:outerShdw blurRad="482600" dist="166003" dir="5400000" rotWithShape="0">
              <a:srgbClr val="AE67F7">
                <a:alpha val="75000"/>
              </a:srgbClr>
            </a:outerShdw>
          </a:effectLst>
        </p:spPr>
        <p:txBody>
          <a:bodyPr tIns="91439" bIns="91439" anchor="ctr"/>
          <a:lstStyle/>
          <a:p>
            <a:pPr>
              <a:defRPr>
                <a:solidFill>
                  <a:srgbClr val="D84C97"/>
                </a:solidFill>
              </a:defRPr>
            </a:pPr>
            <a:endParaRPr/>
          </a:p>
        </p:txBody>
      </p:sp>
      <p:sp>
        <p:nvSpPr>
          <p:cNvPr id="26" name="Circle"/>
          <p:cNvSpPr/>
          <p:nvPr/>
        </p:nvSpPr>
        <p:spPr>
          <a:xfrm>
            <a:off x="10976471" y="1959471"/>
            <a:ext cx="2431059" cy="2431058"/>
          </a:xfrm>
          <a:prstGeom prst="ellipse">
            <a:avLst/>
          </a:prstGeom>
          <a:ln w="63500">
            <a:solidFill>
              <a:srgbClr val="383839"/>
            </a:solidFill>
            <a:miter lim="400000"/>
          </a:ln>
        </p:spPr>
        <p:txBody>
          <a:bodyPr tIns="91439" bIns="91439" anchor="ctr"/>
          <a:lstStyle/>
          <a:p>
            <a:endParaRPr/>
          </a:p>
        </p:txBody>
      </p:sp>
      <p:sp>
        <p:nvSpPr>
          <p:cNvPr id="28" name="SWOT"/>
          <p:cNvSpPr txBox="1"/>
          <p:nvPr/>
        </p:nvSpPr>
        <p:spPr>
          <a:xfrm>
            <a:off x="1049238" y="3889179"/>
            <a:ext cx="22285523" cy="164660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algn="ctr">
              <a:defRPr sz="20000" spc="2800">
                <a:solidFill>
                  <a:srgbClr val="FFFFFF"/>
                </a:solidFill>
                <a:latin typeface="Open Sans Bold"/>
                <a:ea typeface="Open Sans Bold"/>
                <a:cs typeface="Open Sans Bold"/>
                <a:sym typeface="Open Sans Bold"/>
              </a:defRPr>
            </a:lvl1pPr>
          </a:lstStyle>
          <a:p>
            <a:r>
              <a:rPr lang="ru-RU" sz="9500" b="1" spc="0" dirty="0">
                <a:latin typeface="OpenSans-Semibold"/>
                <a:sym typeface="Calibri"/>
              </a:rPr>
              <a:t>Разделение Гегелем всемирной истории</a:t>
            </a:r>
          </a:p>
        </p:txBody>
      </p:sp>
      <p:sp>
        <p:nvSpPr>
          <p:cNvPr id="29" name="Rounded Rectangle"/>
          <p:cNvSpPr/>
          <p:nvPr/>
        </p:nvSpPr>
        <p:spPr>
          <a:xfrm>
            <a:off x="4495800" y="6568092"/>
            <a:ext cx="15087599" cy="3498278"/>
          </a:xfrm>
          <a:prstGeom prst="roundRect">
            <a:avLst>
              <a:gd name="adj" fmla="val 50000"/>
            </a:avLst>
          </a:prstGeom>
          <a:solidFill>
            <a:srgbClr val="383938"/>
          </a:solidFill>
          <a:ln w="25400" cap="flat">
            <a:noFill/>
            <a:miter lim="400000"/>
          </a:ln>
          <a:effectLst/>
        </p:spPr>
        <p:txBody>
          <a:bodyPr wrap="square" lIns="91439" tIns="91439" rIns="91439" bIns="91439" numCol="1" anchor="ctr">
            <a:noAutofit/>
          </a:bodyPr>
          <a:lstStyle/>
          <a:p>
            <a:pPr algn="ctr"/>
            <a:r>
              <a:rPr lang="ru-RU" sz="8000" b="1" spc="1000" dirty="0">
                <a:solidFill>
                  <a:srgbClr val="FFFFFF"/>
                </a:solidFill>
                <a:latin typeface="OpenSans-Semibold"/>
              </a:rPr>
              <a:t>На 4 всемирно-исторические царства</a:t>
            </a:r>
            <a:endParaRPr sz="8000" b="1" spc="1000" dirty="0">
              <a:solidFill>
                <a:srgbClr val="FFFFFF"/>
              </a:solidFill>
              <a:latin typeface="OpenSans-Semibold"/>
            </a:endParaRPr>
          </a:p>
        </p:txBody>
      </p:sp>
      <p:sp>
        <p:nvSpPr>
          <p:cNvPr id="13" name="S">
            <a:extLst>
              <a:ext uri="{FF2B5EF4-FFF2-40B4-BE49-F238E27FC236}">
                <a16:creationId xmlns:a16="http://schemas.microsoft.com/office/drawing/2014/main" id="{78BF7DC1-4FBD-4D69-B06E-2DC6DE878513}"/>
              </a:ext>
            </a:extLst>
          </p:cNvPr>
          <p:cNvSpPr txBox="1"/>
          <p:nvPr/>
        </p:nvSpPr>
        <p:spPr>
          <a:xfrm>
            <a:off x="-1618049" y="997487"/>
            <a:ext cx="1762225" cy="20005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sz="16000" b="1">
                <a:solidFill>
                  <a:srgbClr val="202020"/>
                </a:solidFill>
                <a:latin typeface="OpenSans-Semibold"/>
                <a:ea typeface="OpenSans-Semibold"/>
                <a:cs typeface="OpenSans-Semibold"/>
                <a:sym typeface="OpenSans-Semibold"/>
              </a:defRPr>
            </a:lvl1pPr>
          </a:lstStyle>
          <a:p>
            <a:r>
              <a:rPr lang="ru-RU" sz="100" dirty="0"/>
              <a:t>1</a:t>
            </a:r>
            <a:endParaRPr sz="100" dirty="0"/>
          </a:p>
        </p:txBody>
      </p:sp>
      <p:sp>
        <p:nvSpPr>
          <p:cNvPr id="14" name="Strengths">
            <a:extLst>
              <a:ext uri="{FF2B5EF4-FFF2-40B4-BE49-F238E27FC236}">
                <a16:creationId xmlns:a16="http://schemas.microsoft.com/office/drawing/2014/main" id="{38F1E2BF-C071-417F-901F-11465BA5CD44}"/>
              </a:ext>
            </a:extLst>
          </p:cNvPr>
          <p:cNvSpPr txBox="1"/>
          <p:nvPr/>
        </p:nvSpPr>
        <p:spPr>
          <a:xfrm>
            <a:off x="-4331792" y="4337050"/>
            <a:ext cx="3758209" cy="20005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defTabSz="914400">
              <a:defRPr sz="3300" cap="all" spc="660">
                <a:solidFill>
                  <a:srgbClr val="202020"/>
                </a:solidFill>
                <a:latin typeface="Open Sans Bold"/>
                <a:ea typeface="Open Sans Bold"/>
                <a:cs typeface="Open Sans Bold"/>
                <a:sym typeface="Open Sans Bold"/>
              </a:defRPr>
            </a:lvl1pPr>
          </a:lstStyle>
          <a:p>
            <a:r>
              <a:rPr lang="ru-RU" sz="100" dirty="0"/>
              <a:t>восточное</a:t>
            </a:r>
            <a:endParaRPr sz="100" dirty="0"/>
          </a:p>
        </p:txBody>
      </p:sp>
      <p:sp>
        <p:nvSpPr>
          <p:cNvPr id="25" name="!!Circle"/>
          <p:cNvSpPr/>
          <p:nvPr/>
        </p:nvSpPr>
        <p:spPr>
          <a:xfrm>
            <a:off x="18512915" y="7874234"/>
            <a:ext cx="3397682" cy="3397682"/>
          </a:xfrm>
          <a:prstGeom prst="ellipse">
            <a:avLst/>
          </a:prstGeom>
          <a:gradFill>
            <a:gsLst>
              <a:gs pos="0">
                <a:srgbClr val="EB5E53"/>
              </a:gs>
              <a:gs pos="100000">
                <a:srgbClr val="FF835D"/>
              </a:gs>
            </a:gsLst>
            <a:lin ang="3092832"/>
          </a:gradFill>
          <a:ln w="25400">
            <a:miter lim="400000"/>
          </a:ln>
          <a:effectLst>
            <a:outerShdw blurRad="482600" dist="166003" dir="5400000" rotWithShape="0">
              <a:srgbClr val="E4775F">
                <a:alpha val="75000"/>
              </a:srgbClr>
            </a:outerShdw>
          </a:effectLst>
        </p:spPr>
        <p:txBody>
          <a:bodyPr tIns="91439" bIns="91439" anchor="ctr"/>
          <a:lstStyle/>
          <a:p>
            <a:pPr>
              <a:defRPr>
                <a:solidFill>
                  <a:srgbClr val="D84C97"/>
                </a:solidFill>
              </a:defRPr>
            </a:pPr>
            <a:endParaRPr/>
          </a:p>
        </p:txBody>
      </p:sp>
      <p:sp>
        <p:nvSpPr>
          <p:cNvPr id="23" name="!!Circle3"/>
          <p:cNvSpPr/>
          <p:nvPr/>
        </p:nvSpPr>
        <p:spPr>
          <a:xfrm>
            <a:off x="3935785" y="9961599"/>
            <a:ext cx="3085783" cy="3085783"/>
          </a:xfrm>
          <a:prstGeom prst="ellipse">
            <a:avLst/>
          </a:prstGeom>
          <a:gradFill>
            <a:gsLst>
              <a:gs pos="0">
                <a:srgbClr val="2E6AF3"/>
              </a:gs>
              <a:gs pos="100000">
                <a:srgbClr val="54BDFF"/>
              </a:gs>
            </a:gsLst>
            <a:lin ang="3092832"/>
          </a:gradFill>
          <a:ln w="25400">
            <a:miter lim="400000"/>
          </a:ln>
          <a:effectLst>
            <a:outerShdw blurRad="482600" dist="166003" dir="5400000" rotWithShape="0">
              <a:srgbClr val="408EF7">
                <a:alpha val="75000"/>
              </a:srgbClr>
            </a:outerShdw>
          </a:effectLst>
        </p:spPr>
        <p:txBody>
          <a:bodyPr tIns="91439" bIns="91439" anchor="ctr"/>
          <a:lstStyle/>
          <a:p>
            <a:pPr>
              <a:defRPr>
                <a:solidFill>
                  <a:srgbClr val="D84C97"/>
                </a:solidFill>
              </a:defRPr>
            </a:pPr>
            <a:endParaRPr/>
          </a:p>
        </p:txBody>
      </p:sp>
    </p:spTree>
    <p:extLst>
      <p:ext uri="{BB962C8B-B14F-4D97-AF65-F5344CB8AC3E}">
        <p14:creationId xmlns:p14="http://schemas.microsoft.com/office/powerpoint/2010/main" val="42768025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ircle1"/>
          <p:cNvSpPr/>
          <p:nvPr/>
        </p:nvSpPr>
        <p:spPr>
          <a:xfrm>
            <a:off x="576513" y="2226573"/>
            <a:ext cx="8303960" cy="8303960"/>
          </a:xfrm>
          <a:prstGeom prst="ellipse">
            <a:avLst/>
          </a:prstGeom>
          <a:gradFill>
            <a:gsLst>
              <a:gs pos="0">
                <a:srgbClr val="E83887"/>
              </a:gs>
              <a:gs pos="100000">
                <a:srgbClr val="F54ACC"/>
              </a:gs>
            </a:gsLst>
            <a:lin ang="3092832"/>
          </a:gradFill>
          <a:ln w="25400">
            <a:miter lim="400000"/>
          </a:ln>
          <a:effectLst>
            <a:outerShdw blurRad="482600" dist="166003" dir="5400000" rotWithShape="0">
              <a:srgbClr val="F056BA">
                <a:alpha val="75000"/>
              </a:srgbClr>
            </a:outerShdw>
          </a:effectLst>
        </p:spPr>
        <p:txBody>
          <a:bodyPr tIns="91439" bIns="91439" anchor="ctr"/>
          <a:lstStyle/>
          <a:p>
            <a:pPr>
              <a:defRPr>
                <a:solidFill>
                  <a:srgbClr val="D84C97"/>
                </a:solidFill>
              </a:defRPr>
            </a:pPr>
            <a:endParaRPr/>
          </a:p>
        </p:txBody>
      </p:sp>
      <p:sp>
        <p:nvSpPr>
          <p:cNvPr id="55" name="!!Circle2"/>
          <p:cNvSpPr/>
          <p:nvPr/>
        </p:nvSpPr>
        <p:spPr>
          <a:xfrm>
            <a:off x="12760624" y="8038103"/>
            <a:ext cx="4875258" cy="4875262"/>
          </a:xfrm>
          <a:prstGeom prst="ellipse">
            <a:avLst/>
          </a:prstGeom>
          <a:gradFill>
            <a:gsLst>
              <a:gs pos="0">
                <a:srgbClr val="854DF3"/>
              </a:gs>
              <a:gs pos="100000">
                <a:srgbClr val="C475FF"/>
              </a:gs>
            </a:gsLst>
            <a:lin ang="3092832"/>
          </a:gradFill>
          <a:ln w="25400">
            <a:miter lim="400000"/>
          </a:ln>
          <a:effectLst>
            <a:outerShdw blurRad="482600" dist="166003" dir="5400000" rotWithShape="0">
              <a:srgbClr val="AE67F7">
                <a:alpha val="75000"/>
              </a:srgbClr>
            </a:outerShdw>
          </a:effectLst>
        </p:spPr>
        <p:txBody>
          <a:bodyPr tIns="91439" bIns="91439" anchor="ctr"/>
          <a:lstStyle/>
          <a:p>
            <a:pPr>
              <a:defRPr>
                <a:solidFill>
                  <a:srgbClr val="D84C97"/>
                </a:solidFill>
              </a:defRPr>
            </a:pPr>
            <a:endParaRPr/>
          </a:p>
        </p:txBody>
      </p:sp>
      <p:sp>
        <p:nvSpPr>
          <p:cNvPr id="56" name="!!Circle"/>
          <p:cNvSpPr/>
          <p:nvPr/>
        </p:nvSpPr>
        <p:spPr>
          <a:xfrm>
            <a:off x="9398495" y="10475734"/>
            <a:ext cx="4504581" cy="4504581"/>
          </a:xfrm>
          <a:prstGeom prst="ellipse">
            <a:avLst/>
          </a:prstGeom>
          <a:gradFill>
            <a:gsLst>
              <a:gs pos="0">
                <a:srgbClr val="EB5E53"/>
              </a:gs>
              <a:gs pos="100000">
                <a:srgbClr val="FF835D"/>
              </a:gs>
            </a:gsLst>
            <a:lin ang="3092832"/>
          </a:gradFill>
          <a:ln w="25400">
            <a:miter lim="400000"/>
          </a:ln>
          <a:effectLst>
            <a:outerShdw blurRad="482600" dist="166003" dir="5400000" rotWithShape="0">
              <a:srgbClr val="E4775F">
                <a:alpha val="75000"/>
              </a:srgbClr>
            </a:outerShdw>
          </a:effectLst>
        </p:spPr>
        <p:txBody>
          <a:bodyPr tIns="91439" bIns="91439" anchor="ctr"/>
          <a:lstStyle/>
          <a:p>
            <a:pPr>
              <a:defRPr>
                <a:solidFill>
                  <a:srgbClr val="D84C97"/>
                </a:solidFill>
              </a:defRPr>
            </a:pPr>
            <a:endParaRPr/>
          </a:p>
        </p:txBody>
      </p:sp>
      <p:sp>
        <p:nvSpPr>
          <p:cNvPr id="57" name="!!Circle3"/>
          <p:cNvSpPr/>
          <p:nvPr/>
        </p:nvSpPr>
        <p:spPr>
          <a:xfrm>
            <a:off x="16493430" y="8528706"/>
            <a:ext cx="9372455" cy="9372455"/>
          </a:xfrm>
          <a:prstGeom prst="ellipse">
            <a:avLst/>
          </a:prstGeom>
          <a:gradFill>
            <a:gsLst>
              <a:gs pos="0">
                <a:srgbClr val="2E6AF3"/>
              </a:gs>
              <a:gs pos="100000">
                <a:srgbClr val="54BDFF"/>
              </a:gs>
            </a:gsLst>
            <a:lin ang="3092832"/>
          </a:gradFill>
          <a:ln w="25400">
            <a:miter lim="400000"/>
          </a:ln>
          <a:effectLst>
            <a:outerShdw blurRad="482600" dist="166003" dir="5400000" rotWithShape="0">
              <a:srgbClr val="408EF7">
                <a:alpha val="75000"/>
              </a:srgbClr>
            </a:outerShdw>
          </a:effectLst>
        </p:spPr>
        <p:txBody>
          <a:bodyPr tIns="91439" bIns="91439" anchor="ctr"/>
          <a:lstStyle/>
          <a:p>
            <a:pPr>
              <a:defRPr>
                <a:solidFill>
                  <a:srgbClr val="D84C97"/>
                </a:solidFill>
              </a:defRPr>
            </a:pPr>
            <a:endParaRPr/>
          </a:p>
        </p:txBody>
      </p:sp>
      <p:sp>
        <p:nvSpPr>
          <p:cNvPr id="58" name="S"/>
          <p:cNvSpPr txBox="1"/>
          <p:nvPr/>
        </p:nvSpPr>
        <p:spPr>
          <a:xfrm>
            <a:off x="3367933" y="4376313"/>
            <a:ext cx="1992282" cy="264687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algn="ctr">
              <a:defRPr sz="16000" b="1">
                <a:solidFill>
                  <a:srgbClr val="202020"/>
                </a:solidFill>
                <a:latin typeface="OpenSans-Semibold"/>
                <a:ea typeface="OpenSans-Semibold"/>
                <a:cs typeface="OpenSans-Semibold"/>
                <a:sym typeface="OpenSans-Semibold"/>
              </a:defRPr>
            </a:lvl1pPr>
          </a:lstStyle>
          <a:p>
            <a:r>
              <a:rPr lang="ru-RU" dirty="0"/>
              <a:t>1</a:t>
            </a:r>
            <a:endParaRPr dirty="0"/>
          </a:p>
        </p:txBody>
      </p:sp>
      <p:sp>
        <p:nvSpPr>
          <p:cNvPr id="59" name="Strengths"/>
          <p:cNvSpPr txBox="1"/>
          <p:nvPr/>
        </p:nvSpPr>
        <p:spPr>
          <a:xfrm>
            <a:off x="2369941" y="7507896"/>
            <a:ext cx="4248841" cy="6924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algn="ctr" defTabSz="914400">
              <a:defRPr sz="3300" cap="all" spc="660">
                <a:solidFill>
                  <a:srgbClr val="202020"/>
                </a:solidFill>
                <a:latin typeface="Open Sans Bold"/>
                <a:ea typeface="Open Sans Bold"/>
                <a:cs typeface="Open Sans Bold"/>
                <a:sym typeface="Open Sans Bold"/>
              </a:defRPr>
            </a:lvl1pPr>
          </a:lstStyle>
          <a:p>
            <a:r>
              <a:rPr lang="ru-RU" dirty="0"/>
              <a:t>восточное</a:t>
            </a:r>
            <a:endParaRPr dirty="0"/>
          </a:p>
        </p:txBody>
      </p:sp>
      <p:sp>
        <p:nvSpPr>
          <p:cNvPr id="60" name="Strengths"/>
          <p:cNvSpPr txBox="1"/>
          <p:nvPr/>
        </p:nvSpPr>
        <p:spPr>
          <a:xfrm>
            <a:off x="6843112" y="1039030"/>
            <a:ext cx="10697776" cy="164660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a:defRPr sz="12000" b="1">
                <a:solidFill>
                  <a:srgbClr val="FFFFFF"/>
                </a:solidFill>
                <a:latin typeface="OpenSans-Semibold"/>
                <a:ea typeface="OpenSans-Semibold"/>
                <a:cs typeface="OpenSans-Semibold"/>
                <a:sym typeface="OpenSans-Semibold"/>
              </a:defRPr>
            </a:lvl1pPr>
          </a:lstStyle>
          <a:p>
            <a:r>
              <a:rPr lang="ru-RU" sz="9500" dirty="0">
                <a:sym typeface="Open Sans Bold"/>
              </a:rPr>
              <a:t>Восточное царство</a:t>
            </a:r>
            <a:endParaRPr sz="9500" dirty="0">
              <a:sym typeface="Open Sans Bold"/>
            </a:endParaRPr>
          </a:p>
        </p:txBody>
      </p:sp>
      <p:sp>
        <p:nvSpPr>
          <p:cNvPr id="62"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2192000" y="4166622"/>
            <a:ext cx="9915833" cy="326243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defTabSz="914400">
              <a:defRPr sz="3300">
                <a:solidFill>
                  <a:srgbClr val="A5A6B0"/>
                </a:solidFill>
                <a:latin typeface="OpenSans"/>
                <a:ea typeface="OpenSans"/>
                <a:cs typeface="OpenSans"/>
                <a:sym typeface="OpenSans"/>
              </a:defRPr>
            </a:lvl1pPr>
          </a:lstStyle>
          <a:p>
            <a:r>
              <a:rPr lang="ru-RU" sz="4000" b="1" cap="all" spc="8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sym typeface="Calibri"/>
              </a:rPr>
              <a:t>Форма правления, при которой власть в государстве находится в руках религиозного института и духовенства</a:t>
            </a:r>
            <a:endParaRPr sz="4000" b="1" cap="all" spc="8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14" name="W">
            <a:extLst>
              <a:ext uri="{FF2B5EF4-FFF2-40B4-BE49-F238E27FC236}">
                <a16:creationId xmlns:a16="http://schemas.microsoft.com/office/drawing/2014/main" id="{52BEFECE-66CD-4C4D-BB5D-1C189AAB9B27}"/>
              </a:ext>
            </a:extLst>
          </p:cNvPr>
          <p:cNvSpPr txBox="1"/>
          <p:nvPr/>
        </p:nvSpPr>
        <p:spPr>
          <a:xfrm>
            <a:off x="20963410" y="10557238"/>
            <a:ext cx="278243" cy="20005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algn="ctr">
              <a:defRPr sz="16000" b="1">
                <a:solidFill>
                  <a:srgbClr val="202020"/>
                </a:solidFill>
                <a:latin typeface="OpenSans-Semibold"/>
                <a:ea typeface="OpenSans-Semibold"/>
                <a:cs typeface="OpenSans-Semibold"/>
                <a:sym typeface="OpenSans-Semibold"/>
              </a:defRPr>
            </a:lvl1pPr>
          </a:lstStyle>
          <a:p>
            <a:r>
              <a:rPr lang="ru-RU" sz="100" dirty="0"/>
              <a:t>2</a:t>
            </a:r>
            <a:endParaRPr sz="100" dirty="0"/>
          </a:p>
        </p:txBody>
      </p:sp>
      <p:sp>
        <p:nvSpPr>
          <p:cNvPr id="15" name="Weaknesses">
            <a:extLst>
              <a:ext uri="{FF2B5EF4-FFF2-40B4-BE49-F238E27FC236}">
                <a16:creationId xmlns:a16="http://schemas.microsoft.com/office/drawing/2014/main" id="{B074F260-33D2-4DAE-AE60-CEBE2429293E}"/>
              </a:ext>
            </a:extLst>
          </p:cNvPr>
          <p:cNvSpPr txBox="1"/>
          <p:nvPr/>
        </p:nvSpPr>
        <p:spPr>
          <a:xfrm>
            <a:off x="20333367" y="11856945"/>
            <a:ext cx="1035321" cy="20005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algn="ctr" defTabSz="914400">
              <a:defRPr sz="3300" cap="all" spc="660">
                <a:solidFill>
                  <a:srgbClr val="202020"/>
                </a:solidFill>
                <a:latin typeface="Open Sans Bold"/>
                <a:ea typeface="Open Sans Bold"/>
                <a:cs typeface="Open Sans Bold"/>
                <a:sym typeface="Open Sans Bold"/>
              </a:defRPr>
            </a:lvl1pPr>
          </a:lstStyle>
          <a:p>
            <a:r>
              <a:rPr lang="ru-RU" sz="100" dirty="0"/>
              <a:t>греческое</a:t>
            </a:r>
            <a:endParaRPr sz="100" dirty="0"/>
          </a:p>
        </p:txBody>
      </p:sp>
      <p:sp>
        <p:nvSpPr>
          <p:cNvPr id="3" name="TextBox 2">
            <a:extLst>
              <a:ext uri="{FF2B5EF4-FFF2-40B4-BE49-F238E27FC236}">
                <a16:creationId xmlns:a16="http://schemas.microsoft.com/office/drawing/2014/main" id="{10343343-BFC4-4F08-9822-EFC922904E5D}"/>
              </a:ext>
            </a:extLst>
          </p:cNvPr>
          <p:cNvSpPr txBox="1"/>
          <p:nvPr/>
        </p:nvSpPr>
        <p:spPr>
          <a:xfrm>
            <a:off x="9577342" y="2558732"/>
            <a:ext cx="13236621" cy="141577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algn="r"/>
            <a:r>
              <a:rPr lang="ru-RU" sz="8000" b="1" spc="1000" dirty="0">
                <a:solidFill>
                  <a:srgbClr val="FFFFFF"/>
                </a:solidFill>
                <a:latin typeface="OpenSans-Semibold"/>
              </a:rPr>
              <a:t>- Восточная теократия</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Circle2"/>
          <p:cNvSpPr/>
          <p:nvPr/>
        </p:nvSpPr>
        <p:spPr>
          <a:xfrm>
            <a:off x="3632670" y="8571231"/>
            <a:ext cx="4307533" cy="4307536"/>
          </a:xfrm>
          <a:prstGeom prst="ellipse">
            <a:avLst/>
          </a:prstGeom>
          <a:gradFill>
            <a:gsLst>
              <a:gs pos="0">
                <a:srgbClr val="854DF3"/>
              </a:gs>
              <a:gs pos="100000">
                <a:srgbClr val="C475FF"/>
              </a:gs>
            </a:gsLst>
            <a:lin ang="3092832"/>
          </a:gradFill>
          <a:ln w="25400">
            <a:miter lim="400000"/>
          </a:ln>
          <a:effectLst>
            <a:outerShdw blurRad="482600" dist="166003" dir="5400000" rotWithShape="0">
              <a:srgbClr val="AE67F7">
                <a:alpha val="75000"/>
              </a:srgbClr>
            </a:outerShdw>
          </a:effectLst>
        </p:spPr>
        <p:txBody>
          <a:bodyPr tIns="91439" bIns="91439" anchor="ctr"/>
          <a:lstStyle/>
          <a:p>
            <a:pPr>
              <a:defRPr>
                <a:solidFill>
                  <a:srgbClr val="D84C97"/>
                </a:solidFill>
              </a:defRPr>
            </a:pPr>
            <a:endParaRPr/>
          </a:p>
        </p:txBody>
      </p:sp>
      <p:sp>
        <p:nvSpPr>
          <p:cNvPr id="65" name="!!Circle3"/>
          <p:cNvSpPr/>
          <p:nvPr/>
        </p:nvSpPr>
        <p:spPr>
          <a:xfrm>
            <a:off x="-345133" y="1801167"/>
            <a:ext cx="7345066" cy="7345066"/>
          </a:xfrm>
          <a:prstGeom prst="ellipse">
            <a:avLst/>
          </a:prstGeom>
          <a:gradFill>
            <a:gsLst>
              <a:gs pos="0">
                <a:srgbClr val="4675EC"/>
              </a:gs>
              <a:gs pos="100000">
                <a:srgbClr val="68ACF6"/>
              </a:gs>
            </a:gsLst>
            <a:lin ang="3092832"/>
          </a:gradFill>
          <a:ln w="25400">
            <a:miter lim="400000"/>
          </a:ln>
          <a:effectLst>
            <a:outerShdw blurRad="482600" dist="166003" dir="5400000" rotWithShape="0">
              <a:srgbClr val="5691F2">
                <a:alpha val="75000"/>
              </a:srgbClr>
            </a:outerShdw>
          </a:effectLst>
        </p:spPr>
        <p:txBody>
          <a:bodyPr tIns="91439" bIns="91439" anchor="ctr"/>
          <a:lstStyle/>
          <a:p>
            <a:pPr>
              <a:defRPr>
                <a:solidFill>
                  <a:srgbClr val="D84C97"/>
                </a:solidFill>
              </a:defRPr>
            </a:pPr>
            <a:endParaRPr/>
          </a:p>
        </p:txBody>
      </p:sp>
      <p:sp>
        <p:nvSpPr>
          <p:cNvPr id="67" name="!!Circle"/>
          <p:cNvSpPr/>
          <p:nvPr/>
        </p:nvSpPr>
        <p:spPr>
          <a:xfrm>
            <a:off x="-1052514" y="10110774"/>
            <a:ext cx="5903913" cy="5903913"/>
          </a:xfrm>
          <a:prstGeom prst="ellipse">
            <a:avLst/>
          </a:prstGeom>
          <a:gradFill>
            <a:gsLst>
              <a:gs pos="0">
                <a:srgbClr val="EB5E53"/>
              </a:gs>
              <a:gs pos="100000">
                <a:srgbClr val="FF835D"/>
              </a:gs>
            </a:gsLst>
            <a:lin ang="3092832"/>
          </a:gradFill>
          <a:ln w="25400">
            <a:miter lim="400000"/>
          </a:ln>
          <a:effectLst>
            <a:outerShdw blurRad="482600" dist="166003" dir="5400000" rotWithShape="0">
              <a:srgbClr val="E4775F">
                <a:alpha val="75000"/>
              </a:srgbClr>
            </a:outerShdw>
          </a:effectLst>
        </p:spPr>
        <p:txBody>
          <a:bodyPr tIns="91439" bIns="91439" anchor="ctr"/>
          <a:lstStyle/>
          <a:p>
            <a:pPr>
              <a:defRPr>
                <a:solidFill>
                  <a:srgbClr val="D84C97"/>
                </a:solidFill>
              </a:defRPr>
            </a:pPr>
            <a:endParaRPr/>
          </a:p>
        </p:txBody>
      </p:sp>
      <p:sp>
        <p:nvSpPr>
          <p:cNvPr id="68" name="W"/>
          <p:cNvSpPr txBox="1"/>
          <p:nvPr/>
        </p:nvSpPr>
        <p:spPr>
          <a:xfrm>
            <a:off x="2226418" y="3337560"/>
            <a:ext cx="2201963" cy="264687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sz="16000" b="1">
                <a:solidFill>
                  <a:srgbClr val="202020"/>
                </a:solidFill>
                <a:latin typeface="OpenSans-Semibold"/>
                <a:ea typeface="OpenSans-Semibold"/>
                <a:cs typeface="OpenSans-Semibold"/>
                <a:sym typeface="OpenSans-Semibold"/>
              </a:defRPr>
            </a:lvl1pPr>
          </a:lstStyle>
          <a:p>
            <a:r>
              <a:rPr lang="ru-RU" dirty="0"/>
              <a:t>2</a:t>
            </a:r>
            <a:endParaRPr dirty="0"/>
          </a:p>
        </p:txBody>
      </p:sp>
      <p:sp>
        <p:nvSpPr>
          <p:cNvPr id="69" name="Weaknesses"/>
          <p:cNvSpPr txBox="1"/>
          <p:nvPr/>
        </p:nvSpPr>
        <p:spPr>
          <a:xfrm>
            <a:off x="1448295" y="6214000"/>
            <a:ext cx="3758209" cy="6924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defTabSz="914400">
              <a:defRPr sz="3300" cap="all" spc="660">
                <a:solidFill>
                  <a:srgbClr val="202020"/>
                </a:solidFill>
                <a:latin typeface="Open Sans Bold"/>
                <a:ea typeface="Open Sans Bold"/>
                <a:cs typeface="Open Sans Bold"/>
                <a:sym typeface="Open Sans Bold"/>
              </a:defRPr>
            </a:lvl1pPr>
          </a:lstStyle>
          <a:p>
            <a:r>
              <a:rPr lang="ru-RU" dirty="0"/>
              <a:t>греческое</a:t>
            </a:r>
            <a:endParaRPr dirty="0"/>
          </a:p>
        </p:txBody>
      </p:sp>
      <p:sp>
        <p:nvSpPr>
          <p:cNvPr id="70" name="Weaknesses"/>
          <p:cNvSpPr txBox="1"/>
          <p:nvPr/>
        </p:nvSpPr>
        <p:spPr>
          <a:xfrm>
            <a:off x="6999933" y="966466"/>
            <a:ext cx="13930214" cy="164660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defRPr sz="12000" b="1">
                <a:solidFill>
                  <a:srgbClr val="FFFFFF"/>
                </a:solidFill>
                <a:latin typeface="OpenSans-Semibold"/>
                <a:ea typeface="OpenSans-Semibold"/>
                <a:cs typeface="OpenSans-Semibold"/>
                <a:sym typeface="OpenSans-Semibold"/>
              </a:defRPr>
            </a:lvl1pPr>
          </a:lstStyle>
          <a:p>
            <a:r>
              <a:rPr lang="ru-RU" sz="9500" dirty="0">
                <a:sym typeface="Open Sans Bold"/>
              </a:rPr>
              <a:t>Греческое царство</a:t>
            </a:r>
            <a:endParaRPr sz="9500" dirty="0">
              <a:sym typeface="Open Sans Bold"/>
            </a:endParaRPr>
          </a:p>
        </p:txBody>
      </p:sp>
      <p:sp>
        <p:nvSpPr>
          <p:cNvPr id="71" name="Characteristics of the business that place the business or project at a disadvantage relative to others."/>
          <p:cNvSpPr txBox="1"/>
          <p:nvPr/>
        </p:nvSpPr>
        <p:spPr>
          <a:xfrm>
            <a:off x="9921523" y="2548553"/>
            <a:ext cx="8087033" cy="141577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defTabSz="914400">
              <a:defRPr sz="3300">
                <a:solidFill>
                  <a:srgbClr val="A5A6B0"/>
                </a:solidFill>
                <a:latin typeface="OpenSans"/>
                <a:ea typeface="OpenSans"/>
                <a:cs typeface="OpenSans"/>
                <a:sym typeface="OpenSans"/>
              </a:defRPr>
            </a:lvl1pPr>
          </a:lstStyle>
          <a:p>
            <a:pPr algn="r" defTabSz="1828800"/>
            <a:r>
              <a:rPr lang="ru-RU" sz="8000" b="1" spc="1000" dirty="0">
                <a:solidFill>
                  <a:srgbClr val="FFFFFF"/>
                </a:solidFill>
                <a:latin typeface="OpenSans-Semibold"/>
                <a:sym typeface="Calibri"/>
              </a:rPr>
              <a:t>- Демократия</a:t>
            </a:r>
            <a:endParaRPr sz="8000" b="1" spc="1000" dirty="0">
              <a:solidFill>
                <a:srgbClr val="FFFFFF"/>
              </a:solidFill>
              <a:latin typeface="OpenSans-Semibold"/>
              <a:sym typeface="Calibri"/>
            </a:endParaRPr>
          </a:p>
        </p:txBody>
      </p:sp>
      <p:sp>
        <p:nvSpPr>
          <p:cNvPr id="72"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2192001" y="4275008"/>
            <a:ext cx="12192000" cy="449353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defTabSz="914400">
              <a:defRPr sz="3300">
                <a:solidFill>
                  <a:srgbClr val="A5A6B0"/>
                </a:solidFill>
                <a:latin typeface="OpenSans"/>
                <a:ea typeface="OpenSans"/>
                <a:cs typeface="OpenSans"/>
                <a:sym typeface="OpenSans"/>
              </a:defRPr>
            </a:lvl1pPr>
          </a:lstStyle>
          <a:p>
            <a:r>
              <a:rPr lang="ru-RU" sz="4000" b="1" cap="all" spc="8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sym typeface="Calibri"/>
              </a:rPr>
              <a:t>политическая система, в основе которой лежит метод коллективного принятия решений с равным воздействием участников на исход процесса или на его существенные стадии</a:t>
            </a:r>
            <a:endParaRPr sz="4000" b="1" cap="all" spc="8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74" name="!!Circle1"/>
          <p:cNvSpPr/>
          <p:nvPr/>
        </p:nvSpPr>
        <p:spPr>
          <a:xfrm>
            <a:off x="7299573" y="8937159"/>
            <a:ext cx="6132338" cy="6132346"/>
          </a:xfrm>
          <a:prstGeom prst="ellipse">
            <a:avLst/>
          </a:prstGeom>
          <a:gradFill>
            <a:gsLst>
              <a:gs pos="0">
                <a:srgbClr val="E83887"/>
              </a:gs>
              <a:gs pos="100000">
                <a:srgbClr val="F54ACC"/>
              </a:gs>
            </a:gsLst>
            <a:lin ang="3092832"/>
          </a:gradFill>
          <a:ln w="25400">
            <a:miter lim="400000"/>
          </a:ln>
          <a:effectLst>
            <a:outerShdw blurRad="482600" dist="166003" dir="5400000" rotWithShape="0">
              <a:srgbClr val="F056BA">
                <a:alpha val="75000"/>
              </a:srgbClr>
            </a:outerShdw>
          </a:effectLst>
        </p:spPr>
        <p:txBody>
          <a:bodyPr tIns="91439" bIns="91439" anchor="ctr"/>
          <a:lstStyle/>
          <a:p>
            <a:pPr>
              <a:defRPr>
                <a:solidFill>
                  <a:srgbClr val="D84C97"/>
                </a:solidFill>
              </a:defRPr>
            </a:pPr>
            <a:endParaRPr/>
          </a:p>
        </p:txBody>
      </p:sp>
      <p:sp>
        <p:nvSpPr>
          <p:cNvPr id="13" name="S">
            <a:extLst>
              <a:ext uri="{FF2B5EF4-FFF2-40B4-BE49-F238E27FC236}">
                <a16:creationId xmlns:a16="http://schemas.microsoft.com/office/drawing/2014/main" id="{C59841F6-06F5-4E9D-829C-E5064DBCF9AE}"/>
              </a:ext>
            </a:extLst>
          </p:cNvPr>
          <p:cNvSpPr txBox="1"/>
          <p:nvPr/>
        </p:nvSpPr>
        <p:spPr>
          <a:xfrm>
            <a:off x="3203053" y="508507"/>
            <a:ext cx="248692" cy="20005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algn="ctr">
              <a:defRPr sz="16000" b="1">
                <a:solidFill>
                  <a:srgbClr val="202020"/>
                </a:solidFill>
                <a:latin typeface="OpenSans-Semibold"/>
                <a:ea typeface="OpenSans-Semibold"/>
                <a:cs typeface="OpenSans-Semibold"/>
                <a:sym typeface="OpenSans-Semibold"/>
              </a:defRPr>
            </a:lvl1pPr>
          </a:lstStyle>
          <a:p>
            <a:r>
              <a:rPr lang="ru-RU" sz="100" dirty="0"/>
              <a:t>1</a:t>
            </a:r>
            <a:endParaRPr sz="100" dirty="0"/>
          </a:p>
        </p:txBody>
      </p:sp>
      <p:sp>
        <p:nvSpPr>
          <p:cNvPr id="14" name="Strengths">
            <a:extLst>
              <a:ext uri="{FF2B5EF4-FFF2-40B4-BE49-F238E27FC236}">
                <a16:creationId xmlns:a16="http://schemas.microsoft.com/office/drawing/2014/main" id="{3CFA72D7-153F-45E3-9430-68A44CC9FC99}"/>
              </a:ext>
            </a:extLst>
          </p:cNvPr>
          <p:cNvSpPr txBox="1"/>
          <p:nvPr/>
        </p:nvSpPr>
        <p:spPr>
          <a:xfrm>
            <a:off x="1482162" y="233905"/>
            <a:ext cx="3758209" cy="20005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defTabSz="914400">
              <a:defRPr sz="3300" cap="all" spc="660">
                <a:solidFill>
                  <a:srgbClr val="202020"/>
                </a:solidFill>
                <a:latin typeface="Open Sans Bold"/>
                <a:ea typeface="Open Sans Bold"/>
                <a:cs typeface="Open Sans Bold"/>
                <a:sym typeface="Open Sans Bold"/>
              </a:defRPr>
            </a:lvl1pPr>
          </a:lstStyle>
          <a:p>
            <a:r>
              <a:rPr lang="ru-RU" sz="100" dirty="0"/>
              <a:t>восточное</a:t>
            </a:r>
            <a:endParaRPr sz="100" dirty="0"/>
          </a:p>
        </p:txBody>
      </p:sp>
      <p:sp>
        <p:nvSpPr>
          <p:cNvPr id="15" name="O">
            <a:extLst>
              <a:ext uri="{FF2B5EF4-FFF2-40B4-BE49-F238E27FC236}">
                <a16:creationId xmlns:a16="http://schemas.microsoft.com/office/drawing/2014/main" id="{60CAD7B1-BC96-4C2A-AFAF-9C163CFAC678}"/>
              </a:ext>
            </a:extLst>
          </p:cNvPr>
          <p:cNvSpPr txBox="1"/>
          <p:nvPr/>
        </p:nvSpPr>
        <p:spPr>
          <a:xfrm>
            <a:off x="2260284" y="10210141"/>
            <a:ext cx="2201963" cy="20005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sz="16000" b="1">
                <a:solidFill>
                  <a:srgbClr val="202020"/>
                </a:solidFill>
                <a:latin typeface="OpenSans-Semibold"/>
                <a:ea typeface="OpenSans-Semibold"/>
                <a:cs typeface="OpenSans-Semibold"/>
                <a:sym typeface="OpenSans-Semibold"/>
              </a:defRPr>
            </a:lvl1pPr>
          </a:lstStyle>
          <a:p>
            <a:r>
              <a:rPr lang="ru-RU" sz="100" dirty="0"/>
              <a:t>3</a:t>
            </a:r>
            <a:endParaRPr sz="100" dirty="0"/>
          </a:p>
        </p:txBody>
      </p:sp>
      <p:sp>
        <p:nvSpPr>
          <p:cNvPr id="16" name="Opportunities">
            <a:extLst>
              <a:ext uri="{FF2B5EF4-FFF2-40B4-BE49-F238E27FC236}">
                <a16:creationId xmlns:a16="http://schemas.microsoft.com/office/drawing/2014/main" id="{838489DA-D365-46AC-A4C1-40F2A19948D8}"/>
              </a:ext>
            </a:extLst>
          </p:cNvPr>
          <p:cNvSpPr txBox="1"/>
          <p:nvPr/>
        </p:nvSpPr>
        <p:spPr>
          <a:xfrm>
            <a:off x="948860" y="11571069"/>
            <a:ext cx="4850210" cy="20005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defTabSz="914400">
              <a:defRPr sz="3300" cap="all" spc="660">
                <a:solidFill>
                  <a:srgbClr val="202020"/>
                </a:solidFill>
                <a:latin typeface="Open Sans Bold"/>
                <a:ea typeface="Open Sans Bold"/>
                <a:cs typeface="Open Sans Bold"/>
                <a:sym typeface="Open Sans Bold"/>
              </a:defRPr>
            </a:lvl1pPr>
          </a:lstStyle>
          <a:p>
            <a:r>
              <a:rPr lang="ru-RU" sz="100" dirty="0"/>
              <a:t>римское</a:t>
            </a:r>
            <a:endParaRPr sz="1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Weaknesses">
            <a:extLst>
              <a:ext uri="{FF2B5EF4-FFF2-40B4-BE49-F238E27FC236}">
                <a16:creationId xmlns:a16="http://schemas.microsoft.com/office/drawing/2014/main" id="{2BCAA63F-107D-451F-95D0-3D94C7127EA4}"/>
              </a:ext>
            </a:extLst>
          </p:cNvPr>
          <p:cNvSpPr txBox="1"/>
          <p:nvPr/>
        </p:nvSpPr>
        <p:spPr>
          <a:xfrm>
            <a:off x="6406605" y="7958518"/>
            <a:ext cx="3758209" cy="20005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defTabSz="914400">
              <a:defRPr sz="3300" cap="all" spc="660">
                <a:solidFill>
                  <a:srgbClr val="202020"/>
                </a:solidFill>
                <a:latin typeface="Open Sans Bold"/>
                <a:ea typeface="Open Sans Bold"/>
                <a:cs typeface="Open Sans Bold"/>
                <a:sym typeface="Open Sans Bold"/>
              </a:defRPr>
            </a:lvl1pPr>
          </a:lstStyle>
          <a:p>
            <a:r>
              <a:rPr lang="ru-RU" sz="100" dirty="0"/>
              <a:t>греческое</a:t>
            </a:r>
            <a:endParaRPr sz="100" dirty="0"/>
          </a:p>
        </p:txBody>
      </p:sp>
      <p:sp>
        <p:nvSpPr>
          <p:cNvPr id="85" name="!!Circle3"/>
          <p:cNvSpPr/>
          <p:nvPr/>
        </p:nvSpPr>
        <p:spPr>
          <a:xfrm>
            <a:off x="5948515" y="6903038"/>
            <a:ext cx="3248665" cy="3248661"/>
          </a:xfrm>
          <a:prstGeom prst="ellipse">
            <a:avLst/>
          </a:prstGeom>
          <a:gradFill>
            <a:gsLst>
              <a:gs pos="0">
                <a:srgbClr val="2E6AF3"/>
              </a:gs>
              <a:gs pos="100000">
                <a:srgbClr val="54BDFF"/>
              </a:gs>
            </a:gsLst>
            <a:lin ang="3092832"/>
          </a:gradFill>
          <a:ln w="25400">
            <a:miter lim="400000"/>
          </a:ln>
          <a:effectLst>
            <a:outerShdw blurRad="482600" dist="166003" dir="5400000" rotWithShape="0">
              <a:srgbClr val="408EF7">
                <a:alpha val="75000"/>
              </a:srgbClr>
            </a:outerShdw>
          </a:effectLst>
        </p:spPr>
        <p:txBody>
          <a:bodyPr tIns="91439" bIns="91439" anchor="ctr"/>
          <a:lstStyle/>
          <a:p>
            <a:pPr>
              <a:defRPr>
                <a:solidFill>
                  <a:srgbClr val="D84C97"/>
                </a:solidFill>
              </a:defRPr>
            </a:pPr>
            <a:endParaRPr/>
          </a:p>
        </p:txBody>
      </p:sp>
      <p:sp>
        <p:nvSpPr>
          <p:cNvPr id="77" name="!!Circle"/>
          <p:cNvSpPr/>
          <p:nvPr/>
        </p:nvSpPr>
        <p:spPr>
          <a:xfrm>
            <a:off x="3294952" y="9426686"/>
            <a:ext cx="5652095" cy="5652095"/>
          </a:xfrm>
          <a:prstGeom prst="ellipse">
            <a:avLst/>
          </a:prstGeom>
          <a:gradFill>
            <a:gsLst>
              <a:gs pos="0">
                <a:srgbClr val="EB5E53"/>
              </a:gs>
              <a:gs pos="100000">
                <a:srgbClr val="FF835D"/>
              </a:gs>
            </a:gsLst>
            <a:lin ang="3092832"/>
          </a:gradFill>
          <a:ln w="25400">
            <a:miter lim="400000"/>
          </a:ln>
          <a:effectLst>
            <a:outerShdw blurRad="482600" dist="166003" dir="5400000" rotWithShape="0">
              <a:srgbClr val="E4775F">
                <a:alpha val="75000"/>
              </a:srgbClr>
            </a:outerShdw>
          </a:effectLst>
        </p:spPr>
        <p:txBody>
          <a:bodyPr tIns="91439" bIns="91439" anchor="ctr"/>
          <a:lstStyle/>
          <a:p>
            <a:pPr>
              <a:defRPr>
                <a:solidFill>
                  <a:srgbClr val="D84C97"/>
                </a:solidFill>
              </a:defRPr>
            </a:pPr>
            <a:endParaRPr/>
          </a:p>
        </p:txBody>
      </p:sp>
      <p:sp>
        <p:nvSpPr>
          <p:cNvPr id="76" name="!!Circle2"/>
          <p:cNvSpPr/>
          <p:nvPr/>
        </p:nvSpPr>
        <p:spPr>
          <a:xfrm>
            <a:off x="-345133" y="3795067"/>
            <a:ext cx="7345066" cy="7345066"/>
          </a:xfrm>
          <a:prstGeom prst="ellipse">
            <a:avLst/>
          </a:prstGeom>
          <a:gradFill>
            <a:gsLst>
              <a:gs pos="0">
                <a:srgbClr val="854DF3"/>
              </a:gs>
              <a:gs pos="100000">
                <a:srgbClr val="C475FF"/>
              </a:gs>
            </a:gsLst>
            <a:lin ang="3092832"/>
          </a:gradFill>
          <a:ln w="25400">
            <a:miter lim="400000"/>
          </a:ln>
          <a:effectLst>
            <a:outerShdw blurRad="482600" dist="166003" dir="5400000" rotWithShape="0">
              <a:srgbClr val="AE67F7">
                <a:alpha val="75000"/>
              </a:srgbClr>
            </a:outerShdw>
          </a:effectLst>
        </p:spPr>
        <p:txBody>
          <a:bodyPr tIns="91439" bIns="91439" anchor="ctr"/>
          <a:lstStyle/>
          <a:p>
            <a:pPr>
              <a:defRPr>
                <a:solidFill>
                  <a:srgbClr val="D84C97"/>
                </a:solidFill>
              </a:defRPr>
            </a:pPr>
            <a:endParaRPr/>
          </a:p>
        </p:txBody>
      </p:sp>
      <p:sp>
        <p:nvSpPr>
          <p:cNvPr id="78" name="O"/>
          <p:cNvSpPr txBox="1"/>
          <p:nvPr/>
        </p:nvSpPr>
        <p:spPr>
          <a:xfrm>
            <a:off x="2226418" y="5331460"/>
            <a:ext cx="2201963" cy="264687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sz="16000" b="1">
                <a:solidFill>
                  <a:srgbClr val="202020"/>
                </a:solidFill>
                <a:latin typeface="OpenSans-Semibold"/>
                <a:ea typeface="OpenSans-Semibold"/>
                <a:cs typeface="OpenSans-Semibold"/>
                <a:sym typeface="OpenSans-Semibold"/>
              </a:defRPr>
            </a:lvl1pPr>
          </a:lstStyle>
          <a:p>
            <a:r>
              <a:rPr lang="ru-RU" dirty="0"/>
              <a:t>3</a:t>
            </a:r>
            <a:endParaRPr dirty="0"/>
          </a:p>
        </p:txBody>
      </p:sp>
      <p:sp>
        <p:nvSpPr>
          <p:cNvPr id="79" name="Opportunities"/>
          <p:cNvSpPr txBox="1"/>
          <p:nvPr/>
        </p:nvSpPr>
        <p:spPr>
          <a:xfrm>
            <a:off x="902295" y="8207900"/>
            <a:ext cx="4850210" cy="6924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defTabSz="914400">
              <a:defRPr sz="3300" cap="all" spc="660">
                <a:solidFill>
                  <a:srgbClr val="202020"/>
                </a:solidFill>
                <a:latin typeface="Open Sans Bold"/>
                <a:ea typeface="Open Sans Bold"/>
                <a:cs typeface="Open Sans Bold"/>
                <a:sym typeface="Open Sans Bold"/>
              </a:defRPr>
            </a:lvl1pPr>
          </a:lstStyle>
          <a:p>
            <a:r>
              <a:rPr lang="ru-RU" dirty="0"/>
              <a:t>римское</a:t>
            </a:r>
            <a:endParaRPr dirty="0"/>
          </a:p>
        </p:txBody>
      </p:sp>
      <p:sp>
        <p:nvSpPr>
          <p:cNvPr id="80" name="Opportunities"/>
          <p:cNvSpPr txBox="1"/>
          <p:nvPr/>
        </p:nvSpPr>
        <p:spPr>
          <a:xfrm>
            <a:off x="7043738" y="917575"/>
            <a:ext cx="13930214" cy="164660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defRPr sz="12000" b="1">
                <a:solidFill>
                  <a:srgbClr val="FFFFFF"/>
                </a:solidFill>
                <a:latin typeface="OpenSans-Semibold"/>
                <a:ea typeface="OpenSans-Semibold"/>
                <a:cs typeface="OpenSans-Semibold"/>
                <a:sym typeface="OpenSans-Semibold"/>
              </a:defRPr>
            </a:lvl1pPr>
          </a:lstStyle>
          <a:p>
            <a:r>
              <a:rPr lang="ru-RU" sz="9500" dirty="0">
                <a:sym typeface="Open Sans Bold"/>
              </a:rPr>
              <a:t>Римское царство</a:t>
            </a:r>
          </a:p>
        </p:txBody>
      </p:sp>
      <p:sp>
        <p:nvSpPr>
          <p:cNvPr id="81" name="Elements in the environment that the business or project could exploit to its advantage."/>
          <p:cNvSpPr txBox="1"/>
          <p:nvPr/>
        </p:nvSpPr>
        <p:spPr>
          <a:xfrm>
            <a:off x="9448800" y="2615373"/>
            <a:ext cx="9477584" cy="141577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defTabSz="914400">
              <a:defRPr sz="3300">
                <a:solidFill>
                  <a:srgbClr val="A5A6B0"/>
                </a:solidFill>
                <a:latin typeface="OpenSans"/>
                <a:ea typeface="OpenSans"/>
                <a:cs typeface="OpenSans"/>
                <a:sym typeface="OpenSans"/>
              </a:defRPr>
            </a:lvl1pPr>
          </a:lstStyle>
          <a:p>
            <a:pPr algn="r"/>
            <a:r>
              <a:rPr lang="ru-RU" sz="8000" b="1" spc="1000" dirty="0">
                <a:solidFill>
                  <a:srgbClr val="FFFFFF"/>
                </a:solidFill>
                <a:latin typeface="OpenSans-Semibold"/>
                <a:sym typeface="Calibri"/>
              </a:rPr>
              <a:t>- Аристократия </a:t>
            </a:r>
            <a:endParaRPr sz="8000" b="1" spc="1000" dirty="0">
              <a:solidFill>
                <a:srgbClr val="FFFFFF"/>
              </a:solidFill>
              <a:latin typeface="OpenSans-Semibold"/>
              <a:sym typeface="Calibri"/>
            </a:endParaRPr>
          </a:p>
        </p:txBody>
      </p:sp>
      <p:sp>
        <p:nvSpPr>
          <p:cNvPr id="82"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2192001" y="4334967"/>
            <a:ext cx="12192000" cy="510908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defTabSz="914400">
              <a:defRPr sz="3300">
                <a:solidFill>
                  <a:srgbClr val="A5A6B0"/>
                </a:solidFill>
                <a:latin typeface="OpenSans"/>
                <a:ea typeface="OpenSans"/>
                <a:cs typeface="OpenSans"/>
                <a:sym typeface="OpenSans"/>
              </a:defRPr>
            </a:lvl1pPr>
          </a:lstStyle>
          <a:p>
            <a:r>
              <a:rPr lang="ru-RU" sz="4000" b="1" cap="all" spc="8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sym typeface="Calibri"/>
              </a:rPr>
              <a:t>форма государственного правления, при которой власть принадлежит знати (в отличие от единоличного наследственного правления монарха, единоличного выборного правления тирана или демократии)</a:t>
            </a:r>
            <a:endParaRPr sz="4000" b="1" cap="all" spc="8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84" name="!!Circle1"/>
          <p:cNvSpPr/>
          <p:nvPr/>
        </p:nvSpPr>
        <p:spPr>
          <a:xfrm>
            <a:off x="18618200" y="9494432"/>
            <a:ext cx="6953750" cy="6953760"/>
          </a:xfrm>
          <a:prstGeom prst="ellipse">
            <a:avLst/>
          </a:prstGeom>
          <a:gradFill>
            <a:gsLst>
              <a:gs pos="0">
                <a:srgbClr val="E83887"/>
              </a:gs>
              <a:gs pos="100000">
                <a:srgbClr val="F54ACC"/>
              </a:gs>
            </a:gsLst>
            <a:lin ang="3092832"/>
          </a:gradFill>
          <a:ln w="25400">
            <a:miter lim="400000"/>
          </a:ln>
          <a:effectLst>
            <a:outerShdw blurRad="482600" dist="166003" dir="5400000" rotWithShape="0">
              <a:srgbClr val="F056BA">
                <a:alpha val="75000"/>
              </a:srgbClr>
            </a:outerShdw>
          </a:effectLst>
        </p:spPr>
        <p:txBody>
          <a:bodyPr tIns="91439" bIns="91439" anchor="ctr"/>
          <a:lstStyle/>
          <a:p>
            <a:pPr>
              <a:defRPr>
                <a:solidFill>
                  <a:srgbClr val="D84C97"/>
                </a:solidFill>
              </a:defRPr>
            </a:pPr>
            <a:endParaRPr/>
          </a:p>
        </p:txBody>
      </p:sp>
      <p:sp>
        <p:nvSpPr>
          <p:cNvPr id="12" name="T">
            <a:extLst>
              <a:ext uri="{FF2B5EF4-FFF2-40B4-BE49-F238E27FC236}">
                <a16:creationId xmlns:a16="http://schemas.microsoft.com/office/drawing/2014/main" id="{1CF563CD-DB0D-4E5A-931E-E4DA59F73EF7}"/>
              </a:ext>
            </a:extLst>
          </p:cNvPr>
          <p:cNvSpPr txBox="1"/>
          <p:nvPr/>
        </p:nvSpPr>
        <p:spPr>
          <a:xfrm>
            <a:off x="2467619" y="12692731"/>
            <a:ext cx="1762225" cy="200053"/>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algn="ctr">
              <a:defRPr sz="16000" b="1">
                <a:solidFill>
                  <a:srgbClr val="202020"/>
                </a:solidFill>
                <a:latin typeface="OpenSans-Semibold"/>
                <a:ea typeface="OpenSans-Semibold"/>
                <a:cs typeface="OpenSans-Semibold"/>
                <a:sym typeface="OpenSans-Semibold"/>
              </a:defRPr>
            </a:lvl1pPr>
          </a:lstStyle>
          <a:p>
            <a:r>
              <a:rPr lang="ru-RU" sz="100" dirty="0"/>
              <a:t>4</a:t>
            </a:r>
            <a:endParaRPr sz="100" dirty="0"/>
          </a:p>
        </p:txBody>
      </p:sp>
      <p:sp>
        <p:nvSpPr>
          <p:cNvPr id="13" name="Threats">
            <a:extLst>
              <a:ext uri="{FF2B5EF4-FFF2-40B4-BE49-F238E27FC236}">
                <a16:creationId xmlns:a16="http://schemas.microsoft.com/office/drawing/2014/main" id="{B99819AD-1FFE-496D-8FDD-C953B9C90060}"/>
              </a:ext>
            </a:extLst>
          </p:cNvPr>
          <p:cNvSpPr txBox="1"/>
          <p:nvPr/>
        </p:nvSpPr>
        <p:spPr>
          <a:xfrm>
            <a:off x="1367778" y="14558314"/>
            <a:ext cx="3961905" cy="200053"/>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algn="ctr" defTabSz="914400">
              <a:defRPr sz="3300" cap="all" spc="660">
                <a:solidFill>
                  <a:srgbClr val="202020"/>
                </a:solidFill>
                <a:latin typeface="Open Sans Bold"/>
                <a:ea typeface="Open Sans Bold"/>
                <a:cs typeface="Open Sans Bold"/>
                <a:sym typeface="Open Sans Bold"/>
              </a:defRPr>
            </a:lvl1pPr>
          </a:lstStyle>
          <a:p>
            <a:r>
              <a:rPr lang="ru-RU" sz="100" dirty="0"/>
              <a:t>германское</a:t>
            </a:r>
            <a:endParaRPr sz="100" dirty="0"/>
          </a:p>
        </p:txBody>
      </p:sp>
      <p:sp>
        <p:nvSpPr>
          <p:cNvPr id="14" name="W">
            <a:extLst>
              <a:ext uri="{FF2B5EF4-FFF2-40B4-BE49-F238E27FC236}">
                <a16:creationId xmlns:a16="http://schemas.microsoft.com/office/drawing/2014/main" id="{47970BB4-5854-48A2-BA81-2382C3080581}"/>
              </a:ext>
            </a:extLst>
          </p:cNvPr>
          <p:cNvSpPr txBox="1"/>
          <p:nvPr/>
        </p:nvSpPr>
        <p:spPr>
          <a:xfrm>
            <a:off x="6471865" y="9000838"/>
            <a:ext cx="2201963" cy="20005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sz="16000" b="1">
                <a:solidFill>
                  <a:srgbClr val="202020"/>
                </a:solidFill>
                <a:latin typeface="OpenSans-Semibold"/>
                <a:ea typeface="OpenSans-Semibold"/>
                <a:cs typeface="OpenSans-Semibold"/>
                <a:sym typeface="OpenSans-Semibold"/>
              </a:defRPr>
            </a:lvl1pPr>
          </a:lstStyle>
          <a:p>
            <a:r>
              <a:rPr lang="ru-RU" sz="100" dirty="0"/>
              <a:t>2</a:t>
            </a:r>
            <a:endParaRPr sz="1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AECED"/>
        </a:solidFill>
        <a:ln w="25400" cap="flat">
          <a:noFill/>
          <a:miter lim="4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AECED"/>
        </a:solidFill>
        <a:ln w="25400" cap="flat">
          <a:noFill/>
          <a:miter lim="4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296</TotalTime>
  <Words>631</Words>
  <Application>Microsoft Office PowerPoint</Application>
  <PresentationFormat>Произвольный</PresentationFormat>
  <Paragraphs>84</Paragraphs>
  <Slides>12</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Calibri</vt:lpstr>
      <vt:lpstr>Calibri Light</vt:lpstr>
      <vt:lpstr>Open Sans Bold</vt:lpstr>
      <vt:lpstr>Open Sans Light</vt:lpstr>
      <vt:lpstr>OpenSans-Semibold</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Арина</dc:creator>
  <cp:lastModifiedBy>Арина Ермакова</cp:lastModifiedBy>
  <cp:revision>2</cp:revision>
  <dcterms:modified xsi:type="dcterms:W3CDTF">2022-11-01T17:48:02Z</dcterms:modified>
</cp:coreProperties>
</file>